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s/comment1.xml" ContentType="application/vnd.openxmlformats-officedocument.presentationml.comment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comments" Target="comments/comment1.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6-03-20T10:33:54.556" idx="1">
    <p:pos x="7847" y="4721"/>
    <p:text>See how we used transparent font to highlight step 2</p:text>
    <p:extLst>
      <p:ext uri="{C676402C-5697-4E1C-873F-D02D1690AC5C}">
        <p15:threadingInfo xmlns:p15="http://schemas.microsoft.com/office/powerpoint/2012/main" timeZoneBias="-12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0" name="Shape 170"/>
          <p:cNvSpPr/>
          <p:nvPr>
            <p:ph type="sldImg"/>
          </p:nvPr>
        </p:nvSpPr>
        <p:spPr>
          <a:xfrm>
            <a:off x="1143000" y="685800"/>
            <a:ext cx="4572000" cy="3429000"/>
          </a:xfrm>
          <a:prstGeom prst="rect">
            <a:avLst/>
          </a:prstGeom>
        </p:spPr>
        <p:txBody>
          <a:bodyPr/>
          <a:lstStyle/>
          <a:p>
            <a:pPr/>
          </a:p>
        </p:txBody>
      </p:sp>
      <p:sp>
        <p:nvSpPr>
          <p:cNvPr id="171" name="Shape 17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re et sous-titre avec ima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Title Text"/>
          <p:cNvSpPr txBox="1"/>
          <p:nvPr>
            <p:ph type="title"/>
          </p:nvPr>
        </p:nvSpPr>
        <p:spPr>
          <a:xfrm>
            <a:off x="1463959" y="3432813"/>
            <a:ext cx="21456081" cy="3869753"/>
          </a:xfrm>
          <a:prstGeom prst="rect">
            <a:avLst/>
          </a:prstGeom>
        </p:spPr>
        <p:txBody>
          <a:bodyPr anchor="t"/>
          <a:lstStyle>
            <a:lvl1pPr algn="l"/>
          </a:lstStyle>
          <a:p>
            <a:pPr/>
            <a:r>
              <a:t>Title Text</a:t>
            </a:r>
          </a:p>
        </p:txBody>
      </p:sp>
      <p:sp>
        <p:nvSpPr>
          <p:cNvPr id="14" name="Body Level One…"/>
          <p:cNvSpPr txBox="1"/>
          <p:nvPr>
            <p:ph type="body" sz="quarter" idx="1"/>
          </p:nvPr>
        </p:nvSpPr>
        <p:spPr>
          <a:xfrm>
            <a:off x="1675270" y="6142081"/>
            <a:ext cx="14716126" cy="2844385"/>
          </a:xfrm>
          <a:prstGeom prst="rect">
            <a:avLst/>
          </a:prstGeom>
        </p:spPr>
        <p:txBody>
          <a:bodyPr/>
          <a:lstStyle>
            <a:lvl1pPr>
              <a:spcBef>
                <a:spcPts val="0"/>
              </a:spcBef>
              <a:defRPr sz="5100"/>
            </a:lvl1pPr>
            <a:lvl2pPr>
              <a:spcBef>
                <a:spcPts val="0"/>
              </a:spcBef>
            </a:lvl2pPr>
            <a:lvl3pPr>
              <a:spcBef>
                <a:spcPts val="0"/>
              </a:spcBef>
            </a:lvl3pPr>
            <a:lvl4pPr>
              <a:spcBef>
                <a:spcPts val="0"/>
              </a:spcBef>
            </a:lvl4pPr>
            <a:lvl5pPr>
              <a:spcBef>
                <a:spcPts val="0"/>
              </a:spcBef>
            </a:lvl5pPr>
          </a:lstStyle>
          <a:p>
            <a:pPr/>
            <a:r>
              <a:t>Body Level One</a:t>
            </a:r>
          </a:p>
          <a:p>
            <a:pPr lvl="1"/>
            <a:r>
              <a:t>Body Level Two</a:t>
            </a:r>
          </a:p>
          <a:p>
            <a:pPr lvl="2"/>
            <a:r>
              <a:t>Body Level Three</a:t>
            </a:r>
          </a:p>
          <a:p>
            <a:pPr lvl="3"/>
            <a:r>
              <a:t>Body Level Four</a:t>
            </a:r>
          </a:p>
          <a:p>
            <a:pPr lvl="4"/>
            <a:r>
              <a:t>Body Level Five</a:t>
            </a:r>
          </a:p>
        </p:txBody>
      </p:sp>
      <p:sp>
        <p:nvSpPr>
          <p:cNvPr id="15" name="Rectangle"/>
          <p:cNvSpPr/>
          <p:nvPr/>
        </p:nvSpPr>
        <p:spPr>
          <a:xfrm>
            <a:off x="-54551" y="12917434"/>
            <a:ext cx="24475242" cy="848168"/>
          </a:xfrm>
          <a:prstGeom prst="rect">
            <a:avLst/>
          </a:prstGeom>
          <a:ln w="12700">
            <a:miter lim="400000"/>
          </a:ln>
        </p:spPr>
        <p:txBody>
          <a:bodyPr lIns="71437" tIns="71437" rIns="71437" bIns="71437" anchor="ctr"/>
          <a:lstStyle/>
          <a:p>
            <a:pPr>
              <a:defRPr sz="3600"/>
            </a:pPr>
          </a:p>
        </p:txBody>
      </p:sp>
      <p:sp>
        <p:nvSpPr>
          <p:cNvPr id="16" name="#DevoxxFR"/>
          <p:cNvSpPr txBox="1"/>
          <p:nvPr/>
        </p:nvSpPr>
        <p:spPr>
          <a:xfrm>
            <a:off x="243933" y="13104979"/>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pPr/>
            <a:r>
              <a:t>#DevoxxFR</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puces et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duotone desk.png"/>
          <p:cNvSpPr/>
          <p:nvPr>
            <p:ph type="pic" sz="half" idx="21"/>
          </p:nvPr>
        </p:nvSpPr>
        <p:spPr>
          <a:xfrm>
            <a:off x="10985033" y="2898909"/>
            <a:ext cx="13360650" cy="9649359"/>
          </a:xfrm>
          <a:prstGeom prst="rect">
            <a:avLst/>
          </a:prstGeom>
        </p:spPr>
        <p:txBody>
          <a:bodyPr lIns="91439" tIns="45719" rIns="91439" bIns="45719">
            <a:noAutofit/>
          </a:bodyPr>
          <a:lstStyle/>
          <a:p>
            <a:pPr/>
          </a:p>
        </p:txBody>
      </p:sp>
      <p:sp>
        <p:nvSpPr>
          <p:cNvPr id="105" name="Title Text"/>
          <p:cNvSpPr txBox="1"/>
          <p:nvPr>
            <p:ph type="title"/>
          </p:nvPr>
        </p:nvSpPr>
        <p:spPr>
          <a:xfrm>
            <a:off x="4387453" y="357187"/>
            <a:ext cx="15609094" cy="3036095"/>
          </a:xfrm>
          <a:prstGeom prst="rect">
            <a:avLst/>
          </a:prstGeom>
        </p:spPr>
        <p:txBody>
          <a:bodyPr/>
          <a:lstStyle/>
          <a:p>
            <a:pPr/>
            <a:r>
              <a:t>Title Text</a:t>
            </a:r>
          </a:p>
        </p:txBody>
      </p:sp>
      <p:sp>
        <p:nvSpPr>
          <p:cNvPr id="106" name="Body Level One…"/>
          <p:cNvSpPr txBox="1"/>
          <p:nvPr>
            <p:ph type="body" sz="half" idx="1"/>
          </p:nvPr>
        </p:nvSpPr>
        <p:spPr>
          <a:xfrm>
            <a:off x="2692769" y="3400271"/>
            <a:ext cx="9195622" cy="9083433"/>
          </a:xfrm>
          <a:prstGeom prst="rect">
            <a:avLst/>
          </a:prstGeom>
        </p:spPr>
        <p:txBody>
          <a:bodyPr anchor="ctr"/>
          <a:lstStyle>
            <a:lvl1pPr marL="465364" indent="-465364">
              <a:spcBef>
                <a:spcPts val="4500"/>
              </a:spcBef>
              <a:buSzPct val="75000"/>
              <a:buChar char="•"/>
              <a:defRPr sz="3800"/>
            </a:lvl1pPr>
            <a:lvl2pPr marL="808264" indent="-465364">
              <a:spcBef>
                <a:spcPts val="4500"/>
              </a:spcBef>
              <a:buSzPct val="75000"/>
              <a:buChar char="•"/>
              <a:defRPr sz="3800"/>
            </a:lvl2pPr>
            <a:lvl3pPr marL="1354364" indent="-465364">
              <a:spcBef>
                <a:spcPts val="4500"/>
              </a:spcBef>
              <a:buSzPct val="75000"/>
              <a:buChar char="•"/>
              <a:defRPr sz="3800"/>
            </a:lvl3pPr>
            <a:lvl4pPr marL="1798864" indent="-465364">
              <a:spcBef>
                <a:spcPts val="4500"/>
              </a:spcBef>
              <a:buSzPct val="75000"/>
              <a:buChar char="•"/>
              <a:defRPr sz="3800"/>
            </a:lvl4pPr>
            <a:lvl5pPr marL="2243364" indent="-465364">
              <a:spcBef>
                <a:spcPts val="4500"/>
              </a:spcBef>
              <a:buSzPct val="75000"/>
              <a:buChar char="•"/>
              <a:defRPr sz="3800"/>
            </a:lvl5pPr>
          </a:lstStyle>
          <a:p>
            <a:pPr/>
            <a:r>
              <a:t>Body Level One</a:t>
            </a:r>
          </a:p>
          <a:p>
            <a:pPr lvl="1"/>
            <a:r>
              <a:t>Body Level Two</a:t>
            </a:r>
          </a:p>
          <a:p>
            <a:pPr lvl="2"/>
            <a:r>
              <a:t>Body Level Three</a:t>
            </a:r>
          </a:p>
          <a:p>
            <a:pPr lvl="3"/>
            <a:r>
              <a:t>Body Level Four</a:t>
            </a:r>
          </a:p>
          <a:p>
            <a:pPr lvl="4"/>
            <a:r>
              <a:t>Body Level Five</a:t>
            </a:r>
          </a:p>
        </p:txBody>
      </p:sp>
      <p:sp>
        <p:nvSpPr>
          <p:cNvPr id="107"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hoto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duotone code.png"/>
          <p:cNvSpPr/>
          <p:nvPr>
            <p:ph type="pic" sz="quarter" idx="21"/>
          </p:nvPr>
        </p:nvSpPr>
        <p:spPr>
          <a:xfrm>
            <a:off x="12151816" y="6983015"/>
            <a:ext cx="8224243" cy="5482829"/>
          </a:xfrm>
          <a:prstGeom prst="rect">
            <a:avLst/>
          </a:prstGeom>
        </p:spPr>
        <p:txBody>
          <a:bodyPr lIns="91439" tIns="45719" rIns="91439" bIns="45719">
            <a:noAutofit/>
          </a:bodyPr>
          <a:lstStyle/>
          <a:p>
            <a:pPr/>
          </a:p>
        </p:txBody>
      </p:sp>
      <p:sp>
        <p:nvSpPr>
          <p:cNvPr id="116" name="duotone city.png"/>
          <p:cNvSpPr/>
          <p:nvPr>
            <p:ph type="pic" sz="half" idx="22"/>
          </p:nvPr>
        </p:nvSpPr>
        <p:spPr>
          <a:xfrm>
            <a:off x="12513468" y="-1053704"/>
            <a:ext cx="7500939" cy="9376173"/>
          </a:xfrm>
          <a:prstGeom prst="rect">
            <a:avLst/>
          </a:prstGeom>
        </p:spPr>
        <p:txBody>
          <a:bodyPr lIns="91439" tIns="45719" rIns="91439" bIns="45719">
            <a:noAutofit/>
          </a:bodyPr>
          <a:lstStyle/>
          <a:p>
            <a:pPr/>
          </a:p>
        </p:txBody>
      </p:sp>
      <p:sp>
        <p:nvSpPr>
          <p:cNvPr id="117" name="duotone factory of dev.png"/>
          <p:cNvSpPr/>
          <p:nvPr>
            <p:ph type="pic" idx="23"/>
          </p:nvPr>
        </p:nvSpPr>
        <p:spPr>
          <a:xfrm>
            <a:off x="-541735" y="892968"/>
            <a:ext cx="17359314" cy="11572876"/>
          </a:xfrm>
          <a:prstGeom prst="rect">
            <a:avLst/>
          </a:prstGeom>
        </p:spPr>
        <p:txBody>
          <a:bodyPr lIns="91439" tIns="45719" rIns="91439" bIns="45719">
            <a:noAutofit/>
          </a:bodyPr>
          <a:lstStyle/>
          <a:p>
            <a:pPr/>
          </a:p>
        </p:txBody>
      </p:sp>
      <p:sp>
        <p:nvSpPr>
          <p:cNvPr id="118"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ita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Gilles Allain"/>
          <p:cNvSpPr txBox="1"/>
          <p:nvPr>
            <p:ph type="body" sz="quarter" idx="21"/>
          </p:nvPr>
        </p:nvSpPr>
        <p:spPr>
          <a:xfrm>
            <a:off x="4833937" y="8947546"/>
            <a:ext cx="14716126" cy="660798"/>
          </a:xfrm>
          <a:prstGeom prst="rect">
            <a:avLst/>
          </a:prstGeom>
        </p:spPr>
        <p:txBody>
          <a:bodyPr>
            <a:spAutoFit/>
          </a:bodyPr>
          <a:lstStyle>
            <a:lvl1pPr algn="ctr">
              <a:spcBef>
                <a:spcPts val="0"/>
              </a:spcBef>
              <a:defRPr i="1" sz="3200">
                <a:latin typeface="Helvetica Light"/>
                <a:ea typeface="Helvetica Light"/>
                <a:cs typeface="Helvetica Light"/>
                <a:sym typeface="Helvetica Light"/>
              </a:defRPr>
            </a:lvl1pPr>
          </a:lstStyle>
          <a:p>
            <a:pPr/>
            <a:r>
              <a:t>-Gilles Allain</a:t>
            </a:r>
          </a:p>
        </p:txBody>
      </p:sp>
      <p:sp>
        <p:nvSpPr>
          <p:cNvPr id="127" name="« Saisissez une citation ici. »"/>
          <p:cNvSpPr txBox="1"/>
          <p:nvPr>
            <p:ph type="body" sz="quarter" idx="22"/>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pPr/>
            <a:r>
              <a:t>« Saisissez une citation ici. » </a:t>
            </a:r>
          </a:p>
        </p:txBody>
      </p:sp>
      <p:sp>
        <p:nvSpPr>
          <p:cNvPr id="128"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sp>
        <p:nvSpPr>
          <p:cNvPr id="129" name="#DevoxxFR"/>
          <p:cNvSpPr txBox="1"/>
          <p:nvPr/>
        </p:nvSpPr>
        <p:spPr>
          <a:xfrm>
            <a:off x="200890" y="13104981"/>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pPr/>
            <a:r>
              <a:t>#DevoxxFR</a:t>
            </a:r>
          </a:p>
        </p:txBody>
      </p:sp>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000000"/>
        </a:solidFill>
      </p:bgPr>
    </p:bg>
    <p:spTree>
      <p:nvGrpSpPr>
        <p:cNvPr id="1" name=""/>
        <p:cNvGrpSpPr/>
        <p:nvPr/>
      </p:nvGrpSpPr>
      <p:grpSpPr>
        <a:xfrm>
          <a:off x="0" y="0"/>
          <a:ext cx="0" cy="0"/>
          <a:chOff x="0" y="0"/>
          <a:chExt cx="0" cy="0"/>
        </a:xfrm>
      </p:grpSpPr>
      <p:sp>
        <p:nvSpPr>
          <p:cNvPr id="137" name="duotone spiral.png"/>
          <p:cNvSpPr/>
          <p:nvPr>
            <p:ph type="pic" idx="21"/>
          </p:nvPr>
        </p:nvSpPr>
        <p:spPr>
          <a:xfrm>
            <a:off x="3043535" y="-2286000"/>
            <a:ext cx="18288001" cy="18288000"/>
          </a:xfrm>
          <a:prstGeom prst="rect">
            <a:avLst/>
          </a:prstGeom>
        </p:spPr>
        <p:txBody>
          <a:bodyPr lIns="91439" tIns="45719" rIns="91439" bIns="45719">
            <a:noAutofit/>
          </a:bodyPr>
          <a:lstStyle/>
          <a:p>
            <a:pPr/>
          </a:p>
        </p:txBody>
      </p:sp>
      <p:sp>
        <p:nvSpPr>
          <p:cNvPr id="1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p:bg>
      <p:bgPr>
        <a:solidFill>
          <a:srgbClr val="000000"/>
        </a:solidFill>
      </p:bgPr>
    </p:bg>
    <p:spTree>
      <p:nvGrpSpPr>
        <p:cNvPr id="1" name=""/>
        <p:cNvGrpSpPr/>
        <p:nvPr/>
      </p:nvGrpSpPr>
      <p:grpSpPr>
        <a:xfrm>
          <a:off x="0" y="0"/>
          <a:ext cx="0" cy="0"/>
          <a:chOff x="0" y="0"/>
          <a:chExt cx="0" cy="0"/>
        </a:xfrm>
      </p:grpSpPr>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pecial">
    <p:bg>
      <p:bgPr>
        <a:solidFill>
          <a:srgbClr val="000000"/>
        </a:solidFill>
      </p:bgPr>
    </p:bg>
    <p:spTree>
      <p:nvGrpSpPr>
        <p:cNvPr id="1" name=""/>
        <p:cNvGrpSpPr/>
        <p:nvPr/>
      </p:nvGrpSpPr>
      <p:grpSpPr>
        <a:xfrm>
          <a:off x="0" y="0"/>
          <a:ext cx="0" cy="0"/>
          <a:chOff x="0" y="0"/>
          <a:chExt cx="0" cy="0"/>
        </a:xfrm>
      </p:grpSpPr>
      <p:sp>
        <p:nvSpPr>
          <p:cNvPr id="152" name="#DevoxxFR"/>
          <p:cNvSpPr txBox="1"/>
          <p:nvPr/>
        </p:nvSpPr>
        <p:spPr>
          <a:xfrm>
            <a:off x="200890" y="13104981"/>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pPr/>
            <a:r>
              <a:t>#DevoxxFR</a:t>
            </a:r>
          </a:p>
        </p:txBody>
      </p:sp>
      <p:sp>
        <p:nvSpPr>
          <p:cNvPr id="1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texte">
    <p:bg>
      <p:bgPr>
        <a:solidFill>
          <a:srgbClr val="000000"/>
        </a:solidFill>
      </p:bgPr>
    </p:bg>
    <p:spTree>
      <p:nvGrpSpPr>
        <p:cNvPr id="1" name=""/>
        <p:cNvGrpSpPr/>
        <p:nvPr/>
      </p:nvGrpSpPr>
      <p:grpSpPr>
        <a:xfrm>
          <a:off x="0" y="0"/>
          <a:ext cx="0" cy="0"/>
          <a:chOff x="0" y="0"/>
          <a:chExt cx="0" cy="0"/>
        </a:xfrm>
      </p:grpSpPr>
      <p:sp>
        <p:nvSpPr>
          <p:cNvPr id="160" name="Title Text"/>
          <p:cNvSpPr txBox="1"/>
          <p:nvPr>
            <p:ph type="title"/>
          </p:nvPr>
        </p:nvSpPr>
        <p:spPr>
          <a:prstGeom prst="rect">
            <a:avLst/>
          </a:prstGeom>
        </p:spPr>
        <p:txBody>
          <a:bodyPr/>
          <a:lstStyle/>
          <a:p>
            <a:pPr/>
            <a:r>
              <a:t>Title Text</a:t>
            </a:r>
          </a:p>
        </p:txBody>
      </p:sp>
      <p:sp>
        <p:nvSpPr>
          <p:cNvPr id="161" name="Slide Number"/>
          <p:cNvSpPr txBox="1"/>
          <p:nvPr>
            <p:ph type="sldNum" sz="quarter" idx="2"/>
          </p:nvPr>
        </p:nvSpPr>
        <p:spPr>
          <a:prstGeom prst="rect">
            <a:avLst/>
          </a:prstGeom>
        </p:spPr>
        <p:txBody>
          <a:bodyPr/>
          <a:lstStyle/>
          <a:p>
            <a:pPr/>
            <a:fld id="{86CB4B4D-7CA3-9044-876B-883B54F8677D}" type="slidenum"/>
          </a:p>
        </p:txBody>
      </p:sp>
      <p:sp>
        <p:nvSpPr>
          <p:cNvPr id="162" name="Body Level One…"/>
          <p:cNvSpPr txBox="1"/>
          <p:nvPr>
            <p:ph type="body" idx="1"/>
          </p:nvPr>
        </p:nvSpPr>
        <p:spPr>
          <a:xfrm>
            <a:off x="3487082" y="2941773"/>
            <a:ext cx="17409836" cy="9606344"/>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63" name="Rectangle"/>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p>
        </p:txBody>
      </p:sp>
      <p:pic>
        <p:nvPicPr>
          <p:cNvPr id="164" name="separateur_2021.png" descr="separateur_2021.png"/>
          <p:cNvPicPr>
            <a:picLocks noChangeAspect="1"/>
          </p:cNvPicPr>
          <p:nvPr/>
        </p:nvPicPr>
        <p:blipFill>
          <a:blip r:embed="rId2">
            <a:extLst/>
          </a:blip>
          <a:stretch>
            <a:fillRect/>
          </a:stretch>
        </p:blipFill>
        <p:spPr>
          <a:xfrm>
            <a:off x="17723887" y="12940048"/>
            <a:ext cx="6585100" cy="644648"/>
          </a:xfrm>
          <a:prstGeom prst="rect">
            <a:avLst/>
          </a:prstGeom>
          <a:ln w="12700">
            <a:miter lim="400000"/>
          </a:ln>
        </p:spPr>
      </p:pic>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sous-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 name="Rectangle"/>
          <p:cNvSpPr/>
          <p:nvPr/>
        </p:nvSpPr>
        <p:spPr>
          <a:xfrm>
            <a:off x="-54551" y="12917434"/>
            <a:ext cx="24475242" cy="848168"/>
          </a:xfrm>
          <a:prstGeom prst="rect">
            <a:avLst/>
          </a:prstGeom>
          <a:ln w="12700">
            <a:miter lim="400000"/>
          </a:ln>
        </p:spPr>
        <p:txBody>
          <a:bodyPr lIns="71437" tIns="71437" rIns="71437" bIns="71437" anchor="ctr"/>
          <a:lstStyle/>
          <a:p>
            <a:pPr>
              <a:defRPr sz="3600"/>
            </a:pPr>
          </a:p>
        </p:txBody>
      </p:sp>
      <p:sp>
        <p:nvSpPr>
          <p:cNvPr id="25" name="#DevoxxFR"/>
          <p:cNvSpPr txBox="1"/>
          <p:nvPr/>
        </p:nvSpPr>
        <p:spPr>
          <a:xfrm>
            <a:off x="243933" y="13104979"/>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pPr/>
            <a:r>
              <a:t>#DevoxxFR</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
        <p:nvSpPr>
          <p:cNvPr id="27" name="Body Level One…"/>
          <p:cNvSpPr txBox="1"/>
          <p:nvPr>
            <p:ph type="body" sz="quarter" idx="1"/>
          </p:nvPr>
        </p:nvSpPr>
        <p:spPr>
          <a:xfrm>
            <a:off x="4833937" y="8197453"/>
            <a:ext cx="14716126" cy="2844385"/>
          </a:xfrm>
          <a:prstGeom prst="rect">
            <a:avLst/>
          </a:prstGeom>
        </p:spPr>
        <p:txBody>
          <a:bodyPr/>
          <a:lstStyle>
            <a:lvl1pPr>
              <a:spcBef>
                <a:spcPts val="0"/>
              </a:spcBef>
              <a:defRPr b="1" sz="6600">
                <a:solidFill>
                  <a:srgbClr val="FBFCFF"/>
                </a:solidFill>
              </a:defRPr>
            </a:lvl1pPr>
            <a:lvl2pPr>
              <a:spcBef>
                <a:spcPts val="0"/>
              </a:spcBef>
              <a:defRPr b="1" sz="6600">
                <a:solidFill>
                  <a:srgbClr val="FBFCFF"/>
                </a:solidFill>
              </a:defRPr>
            </a:lvl2pPr>
            <a:lvl3pPr>
              <a:spcBef>
                <a:spcPts val="0"/>
              </a:spcBef>
              <a:defRPr b="1" sz="5000">
                <a:solidFill>
                  <a:srgbClr val="FBFCFF"/>
                </a:solidFill>
              </a:defRPr>
            </a:lvl3pPr>
            <a:lvl4pPr>
              <a:spcBef>
                <a:spcPts val="0"/>
              </a:spcBef>
              <a:defRPr b="1">
                <a:solidFill>
                  <a:srgbClr val="FBFCFF"/>
                </a:solidFill>
              </a:defRPr>
            </a:lvl4pPr>
            <a:lvl5pPr>
              <a:spcBef>
                <a:spcPts val="0"/>
              </a:spcBef>
              <a:defRPr b="1">
                <a:solidFill>
                  <a:srgbClr val="FBFCFF"/>
                </a:solidFill>
              </a:defRPr>
            </a:lvl5pPr>
          </a:lstStyle>
          <a:p>
            <a:pPr/>
            <a:r>
              <a:t>Body Level One</a:t>
            </a:r>
          </a:p>
          <a:p>
            <a:pPr lvl="1"/>
            <a:r>
              <a:t>Body Level Two</a:t>
            </a:r>
          </a:p>
          <a:p>
            <a:pPr lvl="2"/>
            <a:r>
              <a:t>Body Level Three</a:t>
            </a:r>
          </a:p>
          <a:p>
            <a:pPr lvl="3"/>
            <a:r>
              <a:t>Body Level Four</a:t>
            </a:r>
          </a:p>
          <a:p>
            <a:pPr lvl="4"/>
            <a:r>
              <a:t>Body Level Five</a:t>
            </a:r>
          </a:p>
        </p:txBody>
      </p:sp>
      <p:sp>
        <p:nvSpPr>
          <p:cNvPr id="28" name="Title Text"/>
          <p:cNvSpPr txBox="1"/>
          <p:nvPr>
            <p:ph type="title"/>
          </p:nvPr>
        </p:nvSpPr>
        <p:spPr>
          <a:xfrm>
            <a:off x="2366919" y="3483933"/>
            <a:ext cx="19632303" cy="1976271"/>
          </a:xfrm>
          <a:prstGeom prst="rect">
            <a:avLst/>
          </a:prstGeom>
        </p:spPr>
        <p:txBody>
          <a:bodyPr anchor="b"/>
          <a:lstStyle/>
          <a:p>
            <a:pPr/>
            <a:r>
              <a:t>Title Text</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 name="duotone revolution.png"/>
          <p:cNvSpPr/>
          <p:nvPr>
            <p:ph type="pic" idx="21"/>
          </p:nvPr>
        </p:nvSpPr>
        <p:spPr>
          <a:xfrm>
            <a:off x="4659907" y="1843659"/>
            <a:ext cx="15064011" cy="10028726"/>
          </a:xfrm>
          <a:prstGeom prst="rect">
            <a:avLst/>
          </a:prstGeom>
        </p:spPr>
        <p:txBody>
          <a:bodyPr lIns="91439" tIns="45719" rIns="91439" bIns="45719">
            <a:noAutofit/>
          </a:bodyPr>
          <a:lstStyle/>
          <a:p>
            <a:pPr/>
          </a:p>
        </p:txBody>
      </p:sp>
      <p:sp>
        <p:nvSpPr>
          <p:cNvPr id="36" name="Text"/>
          <p:cNvSpPr txBox="1"/>
          <p:nvPr/>
        </p:nvSpPr>
        <p:spPr>
          <a:xfrm>
            <a:off x="11549380" y="6405562"/>
            <a:ext cx="1285241" cy="904876"/>
          </a:xfrm>
          <a:prstGeom prst="rect">
            <a:avLst/>
          </a:prstGeom>
          <a:ln w="12700">
            <a:miter lim="400000"/>
          </a:ln>
        </p:spPr>
        <p:txBody>
          <a:bodyPr wrap="none" lIns="71437" tIns="71437" rIns="71437" bIns="71437" anchor="ctr">
            <a:spAutoFit/>
          </a:bodyPr>
          <a:lstStyle/>
          <a:p>
            <a:pPr/>
          </a:p>
        </p:txBody>
      </p:sp>
      <p:sp>
        <p:nvSpPr>
          <p:cNvPr id="37" name="Title Text"/>
          <p:cNvSpPr txBox="1"/>
          <p:nvPr>
            <p:ph type="title"/>
          </p:nvPr>
        </p:nvSpPr>
        <p:spPr>
          <a:xfrm>
            <a:off x="3125692" y="353133"/>
            <a:ext cx="16626104" cy="1690154"/>
          </a:xfrm>
          <a:prstGeom prst="rect">
            <a:avLst/>
          </a:prstGeom>
        </p:spPr>
        <p:txBody>
          <a:bodyPr/>
          <a:lstStyle/>
          <a:p>
            <a:pPr/>
            <a:r>
              <a:t>Title Text</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texte">
    <p:spTree>
      <p:nvGrpSpPr>
        <p:cNvPr id="1" name=""/>
        <p:cNvGrpSpPr/>
        <p:nvPr/>
      </p:nvGrpSpPr>
      <p:grpSpPr>
        <a:xfrm>
          <a:off x="0" y="0"/>
          <a:ext cx="0" cy="0"/>
          <a:chOff x="0" y="0"/>
          <a:chExt cx="0" cy="0"/>
        </a:xfrm>
      </p:grpSpPr>
      <p:sp>
        <p:nvSpPr>
          <p:cNvPr id="45" name="Title Text"/>
          <p:cNvSpPr txBox="1"/>
          <p:nvPr>
            <p:ph type="title"/>
          </p:nvPr>
        </p:nvSpPr>
        <p:spPr>
          <a:prstGeom prst="rect">
            <a:avLst/>
          </a:prstGeom>
        </p:spPr>
        <p:txBody>
          <a:bodyPr/>
          <a:lstStyle/>
          <a:p>
            <a:pPr/>
            <a:r>
              <a:t>Title Text</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
        <p:nvSpPr>
          <p:cNvPr id="4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texte v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4" name="#DevoxxFR"/>
          <p:cNvSpPr txBox="1"/>
          <p:nvPr/>
        </p:nvSpPr>
        <p:spPr>
          <a:xfrm>
            <a:off x="200890" y="13104981"/>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pPr/>
            <a:r>
              <a:t>#DevoxxFR</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
        <p:nvSpPr>
          <p:cNvPr id="56" name="Title Text"/>
          <p:cNvSpPr txBox="1"/>
          <p:nvPr>
            <p:ph type="title"/>
          </p:nvPr>
        </p:nvSpPr>
        <p:spPr>
          <a:xfrm>
            <a:off x="3063734" y="4505861"/>
            <a:ext cx="18256532" cy="1786067"/>
          </a:xfrm>
          <a:prstGeom prst="rect">
            <a:avLst/>
          </a:prstGeom>
        </p:spPr>
        <p:txBody>
          <a:bodyPr/>
          <a:lstStyle/>
          <a:p>
            <a:pPr/>
            <a:r>
              <a:t>Title Text</a:t>
            </a:r>
          </a:p>
        </p:txBody>
      </p:sp>
      <p:pic>
        <p:nvPicPr>
          <p:cNvPr id="57" name="separateur_2021.png" descr="separateur_2021.png"/>
          <p:cNvPicPr>
            <a:picLocks noChangeAspect="1"/>
          </p:cNvPicPr>
          <p:nvPr/>
        </p:nvPicPr>
        <p:blipFill>
          <a:blip r:embed="rId3">
            <a:extLst/>
          </a:blip>
          <a:stretch>
            <a:fillRect/>
          </a:stretch>
        </p:blipFill>
        <p:spPr>
          <a:xfrm>
            <a:off x="4093408" y="6065190"/>
            <a:ext cx="16197183" cy="1585620"/>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de">
    <p:bg>
      <p:bgPr>
        <a:solidFill>
          <a:srgbClr val="FFFFFF"/>
        </a:solidFill>
      </p:bgPr>
    </p:bg>
    <p:spTree>
      <p:nvGrpSpPr>
        <p:cNvPr id="1" name=""/>
        <p:cNvGrpSpPr/>
        <p:nvPr/>
      </p:nvGrpSpPr>
      <p:grpSpPr>
        <a:xfrm>
          <a:off x="0" y="0"/>
          <a:ext cx="0" cy="0"/>
          <a:chOff x="0" y="0"/>
          <a:chExt cx="0" cy="0"/>
        </a:xfrm>
      </p:grpSpPr>
      <p:sp>
        <p:nvSpPr>
          <p:cNvPr id="64" name="Title Text"/>
          <p:cNvSpPr txBox="1"/>
          <p:nvPr>
            <p:ph type="title"/>
          </p:nvPr>
        </p:nvSpPr>
        <p:spPr>
          <a:xfrm>
            <a:off x="-74038" y="333398"/>
            <a:ext cx="24715378" cy="1287829"/>
          </a:xfrm>
          <a:prstGeom prst="rect">
            <a:avLst/>
          </a:prstGeom>
          <a:solidFill>
            <a:srgbClr val="313741"/>
          </a:solidFill>
        </p:spPr>
        <p:txBody>
          <a:bodyPr/>
          <a:lstStyle>
            <a:lvl1pPr indent="506250" algn="l">
              <a:spcBef>
                <a:spcPts val="1600"/>
              </a:spcBef>
              <a:defRPr sz="6600"/>
            </a:lvl1pPr>
          </a:lstStyle>
          <a:p>
            <a:pPr/>
            <a:r>
              <a:t>Title Text</a:t>
            </a:r>
          </a:p>
        </p:txBody>
      </p:sp>
      <p:sp>
        <p:nvSpPr>
          <p:cNvPr id="65" name="Body Level One…"/>
          <p:cNvSpPr txBox="1"/>
          <p:nvPr>
            <p:ph type="body" idx="1"/>
          </p:nvPr>
        </p:nvSpPr>
        <p:spPr>
          <a:xfrm>
            <a:off x="2726083" y="2107406"/>
            <a:ext cx="19115135" cy="10323849"/>
          </a:xfrm>
          <a:prstGeom prst="rect">
            <a:avLst/>
          </a:prstGeom>
        </p:spPr>
        <p:txBody>
          <a:bodyPr/>
          <a:lstStyle>
            <a:lvl1pPr>
              <a:defRPr sz="3200">
                <a:solidFill>
                  <a:srgbClr val="313741"/>
                </a:solidFill>
                <a:latin typeface="Courier"/>
                <a:ea typeface="Courier"/>
                <a:cs typeface="Courier"/>
                <a:sym typeface="Courier"/>
              </a:defRPr>
            </a:lvl1pPr>
            <a:lvl2pPr>
              <a:defRPr sz="3200">
                <a:solidFill>
                  <a:srgbClr val="313741"/>
                </a:solidFill>
                <a:latin typeface="Courier"/>
                <a:ea typeface="Courier"/>
                <a:cs typeface="Courier"/>
                <a:sym typeface="Courier"/>
              </a:defRPr>
            </a:lvl2pPr>
            <a:lvl3pPr>
              <a:defRPr sz="3200">
                <a:solidFill>
                  <a:srgbClr val="313741"/>
                </a:solidFill>
                <a:latin typeface="Courier"/>
                <a:ea typeface="Courier"/>
                <a:cs typeface="Courier"/>
                <a:sym typeface="Courier"/>
              </a:defRPr>
            </a:lvl3pPr>
            <a:lvl4pPr>
              <a:defRPr sz="3200">
                <a:solidFill>
                  <a:srgbClr val="313741"/>
                </a:solidFill>
                <a:latin typeface="Courier"/>
                <a:ea typeface="Courier"/>
                <a:cs typeface="Courier"/>
                <a:sym typeface="Courier"/>
              </a:defRPr>
            </a:lvl4pPr>
            <a:lvl5pPr>
              <a:defRPr sz="3200">
                <a:solidFill>
                  <a:srgbClr val="313741"/>
                </a:solidFill>
                <a:latin typeface="Courier"/>
                <a:ea typeface="Courier"/>
                <a:cs typeface="Courier"/>
                <a:sym typeface="Courier"/>
              </a:defRPr>
            </a:lvl5pPr>
          </a:lstStyle>
          <a:p>
            <a:pPr/>
            <a:r>
              <a:t>Body Level One</a:t>
            </a:r>
          </a:p>
          <a:p>
            <a:pPr lvl="1"/>
            <a:r>
              <a:t>Body Level Two</a:t>
            </a:r>
          </a:p>
          <a:p>
            <a:pPr lvl="2"/>
            <a:r>
              <a:t>Body Level Three</a:t>
            </a:r>
          </a:p>
          <a:p>
            <a:pPr lvl="3"/>
            <a:r>
              <a:t>Body Level Four</a:t>
            </a:r>
          </a:p>
          <a:p>
            <a:pPr lvl="4"/>
            <a:r>
              <a:t>Body Level Five</a:t>
            </a:r>
          </a:p>
        </p:txBody>
      </p:sp>
      <p:sp>
        <p:nvSpPr>
          <p:cNvPr id="66" name="Slide Number"/>
          <p:cNvSpPr txBox="1"/>
          <p:nvPr>
            <p:ph type="sldNum" sz="quarter" idx="2"/>
          </p:nvPr>
        </p:nvSpPr>
        <p:spPr>
          <a:prstGeom prst="rect">
            <a:avLst/>
          </a:prstGeom>
        </p:spPr>
        <p:txBody>
          <a:bodyPr/>
          <a:lstStyle/>
          <a:p>
            <a:pPr/>
            <a:fld id="{86CB4B4D-7CA3-9044-876B-883B54F8677D}" type="slidenum"/>
          </a:p>
        </p:txBody>
      </p:sp>
      <p:pic>
        <p:nvPicPr>
          <p:cNvPr id="67" name="footer_v2.png" descr="footer_v2.png"/>
          <p:cNvPicPr>
            <a:picLocks noChangeAspect="1"/>
          </p:cNvPicPr>
          <p:nvPr/>
        </p:nvPicPr>
        <p:blipFill>
          <a:blip r:embed="rId2">
            <a:extLst/>
          </a:blip>
          <a:stretch>
            <a:fillRect/>
          </a:stretch>
        </p:blipFill>
        <p:spPr>
          <a:xfrm>
            <a:off x="-1" y="13052804"/>
            <a:ext cx="24384001" cy="762001"/>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4" name="Title Text"/>
          <p:cNvSpPr txBox="1"/>
          <p:nvPr>
            <p:ph type="title"/>
          </p:nvPr>
        </p:nvSpPr>
        <p:spPr>
          <a:xfrm>
            <a:off x="1355816" y="3438815"/>
            <a:ext cx="21672368" cy="6838370"/>
          </a:xfrm>
          <a:prstGeom prst="rect">
            <a:avLst/>
          </a:prstGeom>
        </p:spPr>
        <p:txBody>
          <a:bodyPr/>
          <a:lstStyle/>
          <a:p>
            <a:pPr/>
            <a:r>
              <a:t>Title Text</a:t>
            </a:r>
          </a:p>
        </p:txBody>
      </p:sp>
      <p:sp>
        <p:nvSpPr>
          <p:cNvPr id="75" name="Rectangle"/>
          <p:cNvSpPr/>
          <p:nvPr/>
        </p:nvSpPr>
        <p:spPr>
          <a:xfrm>
            <a:off x="-4949" y="12917434"/>
            <a:ext cx="24393896" cy="848168"/>
          </a:xfrm>
          <a:prstGeom prst="rect">
            <a:avLst/>
          </a:prstGeom>
          <a:solidFill>
            <a:srgbClr val="313741"/>
          </a:solidFill>
          <a:ln w="12700">
            <a:miter lim="400000"/>
          </a:ln>
        </p:spPr>
        <p:txBody>
          <a:bodyPr lIns="71437" tIns="71437" rIns="71437" bIns="71437" anchor="ctr"/>
          <a:lstStyle/>
          <a:p>
            <a:pPr>
              <a:defRPr sz="3600"/>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Ha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3" name="Title Text"/>
          <p:cNvSpPr txBox="1"/>
          <p:nvPr>
            <p:ph type="title"/>
          </p:nvPr>
        </p:nvSpPr>
        <p:spPr>
          <a:xfrm>
            <a:off x="4387453" y="1928812"/>
            <a:ext cx="15609094" cy="3036095"/>
          </a:xfrm>
          <a:prstGeom prst="rect">
            <a:avLst/>
          </a:prstGeom>
        </p:spPr>
        <p:txBody>
          <a:bodyPr/>
          <a:lstStyle/>
          <a:p>
            <a:pPr/>
            <a:r>
              <a:t>Title Text</a:t>
            </a:r>
          </a:p>
        </p:txBody>
      </p:sp>
      <p:sp>
        <p:nvSpPr>
          <p:cNvPr id="84"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sp>
        <p:nvSpPr>
          <p:cNvPr id="85" name="#DevoxxFR"/>
          <p:cNvSpPr txBox="1"/>
          <p:nvPr/>
        </p:nvSpPr>
        <p:spPr>
          <a:xfrm>
            <a:off x="200890" y="13104981"/>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pPr/>
            <a:r>
              <a:t>#DevoxxFR</a:t>
            </a: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puce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 name="Title Text"/>
          <p:cNvSpPr txBox="1"/>
          <p:nvPr>
            <p:ph type="title"/>
          </p:nvPr>
        </p:nvSpPr>
        <p:spPr>
          <a:xfrm>
            <a:off x="4387453" y="357187"/>
            <a:ext cx="15609094" cy="3036095"/>
          </a:xfrm>
          <a:prstGeom prst="rect">
            <a:avLst/>
          </a:prstGeom>
        </p:spPr>
        <p:txBody>
          <a:bodyPr/>
          <a:lstStyle/>
          <a:p>
            <a:pPr/>
            <a:r>
              <a:t>Title Text</a:t>
            </a:r>
          </a:p>
        </p:txBody>
      </p:sp>
      <p:sp>
        <p:nvSpPr>
          <p:cNvPr id="94" name="Body Level One…"/>
          <p:cNvSpPr txBox="1"/>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pPr/>
            <a:r>
              <a:t>Body Level One</a:t>
            </a:r>
          </a:p>
          <a:p>
            <a:pPr lvl="1"/>
            <a:r>
              <a:t>Body Level Two</a:t>
            </a:r>
          </a:p>
          <a:p>
            <a:pPr lvl="2"/>
            <a:r>
              <a:t>Body Level Three</a:t>
            </a:r>
          </a:p>
          <a:p>
            <a:pPr lvl="3"/>
            <a:r>
              <a:t>Body Level Four</a:t>
            </a:r>
          </a:p>
          <a:p>
            <a:pPr lvl="4"/>
            <a:r>
              <a:t>Body Level Five</a:t>
            </a:r>
          </a:p>
        </p:txBody>
      </p:sp>
      <p:sp>
        <p:nvSpPr>
          <p:cNvPr id="95"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sp>
        <p:nvSpPr>
          <p:cNvPr id="96" name="#DevoxxFR"/>
          <p:cNvSpPr txBox="1"/>
          <p:nvPr/>
        </p:nvSpPr>
        <p:spPr>
          <a:xfrm>
            <a:off x="200890" y="13104981"/>
            <a:ext cx="1664087" cy="473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mn-lt"/>
                <a:ea typeface="+mn-ea"/>
                <a:cs typeface="+mn-cs"/>
                <a:sym typeface="Helvetica"/>
              </a:defRPr>
            </a:lvl1pPr>
          </a:lstStyle>
          <a:p>
            <a:pPr/>
            <a:r>
              <a:t>#DevoxxFR</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212121"/>
        </a:solidFill>
      </p:bgPr>
    </p:bg>
    <p:spTree>
      <p:nvGrpSpPr>
        <p:cNvPr id="1" name=""/>
        <p:cNvGrpSpPr/>
        <p:nvPr/>
      </p:nvGrpSpPr>
      <p:grpSpPr>
        <a:xfrm>
          <a:off x="0" y="0"/>
          <a:ext cx="0" cy="0"/>
          <a:chOff x="0" y="0"/>
          <a:chExt cx="0" cy="0"/>
        </a:xfrm>
      </p:grpSpPr>
      <p:pic>
        <p:nvPicPr>
          <p:cNvPr id="2" name="footer_v1.png" descr="footer_v1.png"/>
          <p:cNvPicPr>
            <a:picLocks noChangeAspect="1"/>
          </p:cNvPicPr>
          <p:nvPr/>
        </p:nvPicPr>
        <p:blipFill>
          <a:blip r:embed="rId2">
            <a:extLst/>
          </a:blip>
          <a:stretch>
            <a:fillRect/>
          </a:stretch>
        </p:blipFill>
        <p:spPr>
          <a:xfrm>
            <a:off x="0" y="12917434"/>
            <a:ext cx="24384001" cy="762001"/>
          </a:xfrm>
          <a:prstGeom prst="rect">
            <a:avLst/>
          </a:prstGeom>
          <a:ln w="12700">
            <a:miter lim="400000"/>
          </a:ln>
        </p:spPr>
      </p:pic>
      <p:sp>
        <p:nvSpPr>
          <p:cNvPr id="3" name="Title Text"/>
          <p:cNvSpPr txBox="1"/>
          <p:nvPr>
            <p:ph type="title"/>
          </p:nvPr>
        </p:nvSpPr>
        <p:spPr>
          <a:xfrm>
            <a:off x="4833937" y="136442"/>
            <a:ext cx="14716126" cy="257998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Title Text</a:t>
            </a:r>
          </a:p>
        </p:txBody>
      </p:sp>
      <p:sp>
        <p:nvSpPr>
          <p:cNvPr id="4" name="Slide Number"/>
          <p:cNvSpPr txBox="1"/>
          <p:nvPr>
            <p:ph type="sldNum" sz="quarter" idx="2"/>
          </p:nvPr>
        </p:nvSpPr>
        <p:spPr>
          <a:xfrm>
            <a:off x="11949893" y="13019484"/>
            <a:ext cx="466354" cy="473076"/>
          </a:xfrm>
          <a:prstGeom prst="rect">
            <a:avLst/>
          </a:prstGeom>
          <a:ln w="12700">
            <a:miter lim="400000"/>
          </a:ln>
        </p:spPr>
        <p:txBody>
          <a:bodyPr wrap="none" lIns="71437" tIns="71437" rIns="71437" bIns="71437">
            <a:spAutoFit/>
          </a:bodyPr>
          <a:lstStyle>
            <a:lvl1pPr>
              <a:defRPr sz="2200">
                <a:latin typeface="+mn-lt"/>
                <a:ea typeface="+mn-ea"/>
                <a:cs typeface="+mn-cs"/>
                <a:sym typeface="Helvetica"/>
              </a:defRPr>
            </a:lvl1pPr>
          </a:lstStyle>
          <a:p>
            <a:pPr/>
            <a:fld id="{86CB4B4D-7CA3-9044-876B-883B54F8677D}" type="slidenum"/>
          </a:p>
        </p:txBody>
      </p:sp>
      <p:sp>
        <p:nvSpPr>
          <p:cNvPr id="5" name="Body Level One…"/>
          <p:cNvSpPr txBox="1"/>
          <p:nvPr>
            <p:ph type="body" idx="1"/>
          </p:nvPr>
        </p:nvSpPr>
        <p:spPr>
          <a:xfrm>
            <a:off x="3004404" y="2941773"/>
            <a:ext cx="18831014" cy="960634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Rectangle"/>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1" baseline="0" cap="none" i="0" spc="0" strike="noStrike" sz="10600" u="none">
          <a:solidFill>
            <a:srgbClr val="FFFFFF"/>
          </a:solidFill>
          <a:uFillTx/>
          <a:latin typeface="+mn-lt"/>
          <a:ea typeface="+mn-ea"/>
          <a:cs typeface="+mn-cs"/>
          <a:sym typeface="Helvetica"/>
        </a:defRPr>
      </a:lvl1pPr>
      <a:lvl2pPr marL="0" marR="0" indent="228600" algn="ctr" defTabSz="821531" rtl="0" latinLnBrk="0">
        <a:lnSpc>
          <a:spcPct val="100000"/>
        </a:lnSpc>
        <a:spcBef>
          <a:spcPts val="0"/>
        </a:spcBef>
        <a:spcAft>
          <a:spcPts val="0"/>
        </a:spcAft>
        <a:buClrTx/>
        <a:buSzTx/>
        <a:buFontTx/>
        <a:buNone/>
        <a:tabLst/>
        <a:defRPr b="1" baseline="0" cap="none" i="0" spc="0" strike="noStrike" sz="10600" u="none">
          <a:solidFill>
            <a:srgbClr val="FFFFFF"/>
          </a:solidFill>
          <a:uFillTx/>
          <a:latin typeface="+mn-lt"/>
          <a:ea typeface="+mn-ea"/>
          <a:cs typeface="+mn-cs"/>
          <a:sym typeface="Helvetica"/>
        </a:defRPr>
      </a:lvl2pPr>
      <a:lvl3pPr marL="0" marR="0" indent="457200" algn="ctr" defTabSz="821531" rtl="0" latinLnBrk="0">
        <a:lnSpc>
          <a:spcPct val="100000"/>
        </a:lnSpc>
        <a:spcBef>
          <a:spcPts val="0"/>
        </a:spcBef>
        <a:spcAft>
          <a:spcPts val="0"/>
        </a:spcAft>
        <a:buClrTx/>
        <a:buSzTx/>
        <a:buFontTx/>
        <a:buNone/>
        <a:tabLst/>
        <a:defRPr b="1" baseline="0" cap="none" i="0" spc="0" strike="noStrike" sz="10600" u="none">
          <a:solidFill>
            <a:srgbClr val="FFFFFF"/>
          </a:solidFill>
          <a:uFillTx/>
          <a:latin typeface="+mn-lt"/>
          <a:ea typeface="+mn-ea"/>
          <a:cs typeface="+mn-cs"/>
          <a:sym typeface="Helvetica"/>
        </a:defRPr>
      </a:lvl3pPr>
      <a:lvl4pPr marL="0" marR="0" indent="685800" algn="ctr" defTabSz="821531" rtl="0" latinLnBrk="0">
        <a:lnSpc>
          <a:spcPct val="100000"/>
        </a:lnSpc>
        <a:spcBef>
          <a:spcPts val="0"/>
        </a:spcBef>
        <a:spcAft>
          <a:spcPts val="0"/>
        </a:spcAft>
        <a:buClrTx/>
        <a:buSzTx/>
        <a:buFontTx/>
        <a:buNone/>
        <a:tabLst/>
        <a:defRPr b="1" baseline="0" cap="none" i="0" spc="0" strike="noStrike" sz="10600" u="none">
          <a:solidFill>
            <a:srgbClr val="FFFFFF"/>
          </a:solidFill>
          <a:uFillTx/>
          <a:latin typeface="+mn-lt"/>
          <a:ea typeface="+mn-ea"/>
          <a:cs typeface="+mn-cs"/>
          <a:sym typeface="Helvetica"/>
        </a:defRPr>
      </a:lvl4pPr>
      <a:lvl5pPr marL="0" marR="0" indent="914400" algn="ctr" defTabSz="821531" rtl="0" latinLnBrk="0">
        <a:lnSpc>
          <a:spcPct val="100000"/>
        </a:lnSpc>
        <a:spcBef>
          <a:spcPts val="0"/>
        </a:spcBef>
        <a:spcAft>
          <a:spcPts val="0"/>
        </a:spcAft>
        <a:buClrTx/>
        <a:buSzTx/>
        <a:buFontTx/>
        <a:buNone/>
        <a:tabLst/>
        <a:defRPr b="1" baseline="0" cap="none" i="0" spc="0" strike="noStrike" sz="10600" u="none">
          <a:solidFill>
            <a:srgbClr val="FFFFFF"/>
          </a:solidFill>
          <a:uFillTx/>
          <a:latin typeface="+mn-lt"/>
          <a:ea typeface="+mn-ea"/>
          <a:cs typeface="+mn-cs"/>
          <a:sym typeface="Helvetica"/>
        </a:defRPr>
      </a:lvl5pPr>
      <a:lvl6pPr marL="0" marR="0" indent="1143000" algn="ctr" defTabSz="821531" rtl="0" latinLnBrk="0">
        <a:lnSpc>
          <a:spcPct val="100000"/>
        </a:lnSpc>
        <a:spcBef>
          <a:spcPts val="0"/>
        </a:spcBef>
        <a:spcAft>
          <a:spcPts val="0"/>
        </a:spcAft>
        <a:buClrTx/>
        <a:buSzTx/>
        <a:buFontTx/>
        <a:buNone/>
        <a:tabLst/>
        <a:defRPr b="1" baseline="0" cap="none" i="0" spc="0" strike="noStrike" sz="10600" u="none">
          <a:solidFill>
            <a:srgbClr val="FFFFFF"/>
          </a:solidFill>
          <a:uFillTx/>
          <a:latin typeface="+mn-lt"/>
          <a:ea typeface="+mn-ea"/>
          <a:cs typeface="+mn-cs"/>
          <a:sym typeface="Helvetica"/>
        </a:defRPr>
      </a:lvl6pPr>
      <a:lvl7pPr marL="0" marR="0" indent="1371600" algn="ctr" defTabSz="821531" rtl="0" latinLnBrk="0">
        <a:lnSpc>
          <a:spcPct val="100000"/>
        </a:lnSpc>
        <a:spcBef>
          <a:spcPts val="0"/>
        </a:spcBef>
        <a:spcAft>
          <a:spcPts val="0"/>
        </a:spcAft>
        <a:buClrTx/>
        <a:buSzTx/>
        <a:buFontTx/>
        <a:buNone/>
        <a:tabLst/>
        <a:defRPr b="1" baseline="0" cap="none" i="0" spc="0" strike="noStrike" sz="10600" u="none">
          <a:solidFill>
            <a:srgbClr val="FFFFFF"/>
          </a:solidFill>
          <a:uFillTx/>
          <a:latin typeface="+mn-lt"/>
          <a:ea typeface="+mn-ea"/>
          <a:cs typeface="+mn-cs"/>
          <a:sym typeface="Helvetica"/>
        </a:defRPr>
      </a:lvl7pPr>
      <a:lvl8pPr marL="0" marR="0" indent="1600200" algn="ctr" defTabSz="821531" rtl="0" latinLnBrk="0">
        <a:lnSpc>
          <a:spcPct val="100000"/>
        </a:lnSpc>
        <a:spcBef>
          <a:spcPts val="0"/>
        </a:spcBef>
        <a:spcAft>
          <a:spcPts val="0"/>
        </a:spcAft>
        <a:buClrTx/>
        <a:buSzTx/>
        <a:buFontTx/>
        <a:buNone/>
        <a:tabLst/>
        <a:defRPr b="1" baseline="0" cap="none" i="0" spc="0" strike="noStrike" sz="10600" u="none">
          <a:solidFill>
            <a:srgbClr val="FFFFFF"/>
          </a:solidFill>
          <a:uFillTx/>
          <a:latin typeface="+mn-lt"/>
          <a:ea typeface="+mn-ea"/>
          <a:cs typeface="+mn-cs"/>
          <a:sym typeface="Helvetica"/>
        </a:defRPr>
      </a:lvl8pPr>
      <a:lvl9pPr marL="0" marR="0" indent="1828800" algn="ctr" defTabSz="821531" rtl="0" latinLnBrk="0">
        <a:lnSpc>
          <a:spcPct val="100000"/>
        </a:lnSpc>
        <a:spcBef>
          <a:spcPts val="0"/>
        </a:spcBef>
        <a:spcAft>
          <a:spcPts val="0"/>
        </a:spcAft>
        <a:buClrTx/>
        <a:buSzTx/>
        <a:buFontTx/>
        <a:buNone/>
        <a:tabLst/>
        <a:defRPr b="1" baseline="0" cap="none" i="0" spc="0" strike="noStrike" sz="10600" u="none">
          <a:solidFill>
            <a:srgbClr val="FFFFFF"/>
          </a:solidFill>
          <a:uFillTx/>
          <a:latin typeface="+mn-lt"/>
          <a:ea typeface="+mn-ea"/>
          <a:cs typeface="+mn-cs"/>
          <a:sym typeface="Helvetica"/>
        </a:defRPr>
      </a:lvl9pPr>
    </p:titleStyle>
    <p:bodyStyle>
      <a:lvl1pPr marL="0" marR="0" indent="0" algn="l" defTabSz="821531" rtl="0" latinLnBrk="0">
        <a:lnSpc>
          <a:spcPct val="100000"/>
        </a:lnSpc>
        <a:spcBef>
          <a:spcPts val="5900"/>
        </a:spcBef>
        <a:spcAft>
          <a:spcPts val="0"/>
        </a:spcAft>
        <a:buClrTx/>
        <a:buSzTx/>
        <a:buFontTx/>
        <a:buNone/>
        <a:tabLst/>
        <a:defRPr b="0" baseline="0" cap="none" i="0" spc="0" strike="noStrike" sz="4800" u="none">
          <a:solidFill>
            <a:srgbClr val="FFFFFF"/>
          </a:solidFill>
          <a:uFillTx/>
          <a:latin typeface="+mn-lt"/>
          <a:ea typeface="+mn-ea"/>
          <a:cs typeface="+mn-cs"/>
          <a:sym typeface="Helvetica"/>
        </a:defRPr>
      </a:lvl1pPr>
      <a:lvl2pPr marL="0" marR="0" indent="228600" algn="l" defTabSz="821531" rtl="0" latinLnBrk="0">
        <a:lnSpc>
          <a:spcPct val="100000"/>
        </a:lnSpc>
        <a:spcBef>
          <a:spcPts val="5900"/>
        </a:spcBef>
        <a:spcAft>
          <a:spcPts val="0"/>
        </a:spcAft>
        <a:buClrTx/>
        <a:buSzTx/>
        <a:buFontTx/>
        <a:buNone/>
        <a:tabLst/>
        <a:defRPr b="0" baseline="0" cap="none" i="0" spc="0" strike="noStrike" sz="4800" u="none">
          <a:solidFill>
            <a:srgbClr val="FFFFFF"/>
          </a:solidFill>
          <a:uFillTx/>
          <a:latin typeface="+mn-lt"/>
          <a:ea typeface="+mn-ea"/>
          <a:cs typeface="+mn-cs"/>
          <a:sym typeface="Helvetica"/>
        </a:defRPr>
      </a:lvl2pPr>
      <a:lvl3pPr marL="0" marR="0" indent="457200" algn="l" defTabSz="821531" rtl="0" latinLnBrk="0">
        <a:lnSpc>
          <a:spcPct val="100000"/>
        </a:lnSpc>
        <a:spcBef>
          <a:spcPts val="5900"/>
        </a:spcBef>
        <a:spcAft>
          <a:spcPts val="0"/>
        </a:spcAft>
        <a:buClrTx/>
        <a:buSzTx/>
        <a:buFontTx/>
        <a:buNone/>
        <a:tabLst/>
        <a:defRPr b="0" baseline="0" cap="none" i="0" spc="0" strike="noStrike" sz="4800" u="none">
          <a:solidFill>
            <a:srgbClr val="FFFFFF"/>
          </a:solidFill>
          <a:uFillTx/>
          <a:latin typeface="+mn-lt"/>
          <a:ea typeface="+mn-ea"/>
          <a:cs typeface="+mn-cs"/>
          <a:sym typeface="Helvetica"/>
        </a:defRPr>
      </a:lvl3pPr>
      <a:lvl4pPr marL="0" marR="0" indent="685800" algn="l" defTabSz="821531" rtl="0" latinLnBrk="0">
        <a:lnSpc>
          <a:spcPct val="100000"/>
        </a:lnSpc>
        <a:spcBef>
          <a:spcPts val="5900"/>
        </a:spcBef>
        <a:spcAft>
          <a:spcPts val="0"/>
        </a:spcAft>
        <a:buClrTx/>
        <a:buSzTx/>
        <a:buFontTx/>
        <a:buNone/>
        <a:tabLst/>
        <a:defRPr b="0" baseline="0" cap="none" i="0" spc="0" strike="noStrike" sz="4800" u="none">
          <a:solidFill>
            <a:srgbClr val="FFFFFF"/>
          </a:solidFill>
          <a:uFillTx/>
          <a:latin typeface="+mn-lt"/>
          <a:ea typeface="+mn-ea"/>
          <a:cs typeface="+mn-cs"/>
          <a:sym typeface="Helvetica"/>
        </a:defRPr>
      </a:lvl4pPr>
      <a:lvl5pPr marL="0" marR="0" indent="914400" algn="l" defTabSz="821531" rtl="0" latinLnBrk="0">
        <a:lnSpc>
          <a:spcPct val="100000"/>
        </a:lnSpc>
        <a:spcBef>
          <a:spcPts val="5900"/>
        </a:spcBef>
        <a:spcAft>
          <a:spcPts val="0"/>
        </a:spcAft>
        <a:buClrTx/>
        <a:buSzTx/>
        <a:buFontTx/>
        <a:buNone/>
        <a:tabLst/>
        <a:defRPr b="0" baseline="0" cap="none" i="0" spc="0" strike="noStrike" sz="4800" u="none">
          <a:solidFill>
            <a:srgbClr val="FFFFFF"/>
          </a:solidFill>
          <a:uFillTx/>
          <a:latin typeface="+mn-lt"/>
          <a:ea typeface="+mn-ea"/>
          <a:cs typeface="+mn-cs"/>
          <a:sym typeface="Helvetica"/>
        </a:defRPr>
      </a:lvl5pPr>
      <a:lvl6pPr marL="0" marR="0" indent="1143000" algn="l" defTabSz="821531" rtl="0" latinLnBrk="0">
        <a:lnSpc>
          <a:spcPct val="100000"/>
        </a:lnSpc>
        <a:spcBef>
          <a:spcPts val="5900"/>
        </a:spcBef>
        <a:spcAft>
          <a:spcPts val="0"/>
        </a:spcAft>
        <a:buClrTx/>
        <a:buSzTx/>
        <a:buFontTx/>
        <a:buNone/>
        <a:tabLst/>
        <a:defRPr b="0" baseline="0" cap="none" i="0" spc="0" strike="noStrike" sz="4800" u="none">
          <a:solidFill>
            <a:srgbClr val="FFFFFF"/>
          </a:solidFill>
          <a:uFillTx/>
          <a:latin typeface="+mn-lt"/>
          <a:ea typeface="+mn-ea"/>
          <a:cs typeface="+mn-cs"/>
          <a:sym typeface="Helvetica"/>
        </a:defRPr>
      </a:lvl6pPr>
      <a:lvl7pPr marL="0" marR="0" indent="1371600" algn="l" defTabSz="821531" rtl="0" latinLnBrk="0">
        <a:lnSpc>
          <a:spcPct val="100000"/>
        </a:lnSpc>
        <a:spcBef>
          <a:spcPts val="5900"/>
        </a:spcBef>
        <a:spcAft>
          <a:spcPts val="0"/>
        </a:spcAft>
        <a:buClrTx/>
        <a:buSzTx/>
        <a:buFontTx/>
        <a:buNone/>
        <a:tabLst/>
        <a:defRPr b="0" baseline="0" cap="none" i="0" spc="0" strike="noStrike" sz="4800" u="none">
          <a:solidFill>
            <a:srgbClr val="FFFFFF"/>
          </a:solidFill>
          <a:uFillTx/>
          <a:latin typeface="+mn-lt"/>
          <a:ea typeface="+mn-ea"/>
          <a:cs typeface="+mn-cs"/>
          <a:sym typeface="Helvetica"/>
        </a:defRPr>
      </a:lvl7pPr>
      <a:lvl8pPr marL="0" marR="0" indent="1600200" algn="l" defTabSz="821531" rtl="0" latinLnBrk="0">
        <a:lnSpc>
          <a:spcPct val="100000"/>
        </a:lnSpc>
        <a:spcBef>
          <a:spcPts val="5900"/>
        </a:spcBef>
        <a:spcAft>
          <a:spcPts val="0"/>
        </a:spcAft>
        <a:buClrTx/>
        <a:buSzTx/>
        <a:buFontTx/>
        <a:buNone/>
        <a:tabLst/>
        <a:defRPr b="0" baseline="0" cap="none" i="0" spc="0" strike="noStrike" sz="4800" u="none">
          <a:solidFill>
            <a:srgbClr val="FFFFFF"/>
          </a:solidFill>
          <a:uFillTx/>
          <a:latin typeface="+mn-lt"/>
          <a:ea typeface="+mn-ea"/>
          <a:cs typeface="+mn-cs"/>
          <a:sym typeface="Helvetica"/>
        </a:defRPr>
      </a:lvl8pPr>
      <a:lvl9pPr marL="0" marR="0" indent="1828800" algn="l" defTabSz="821531" rtl="0" latinLnBrk="0">
        <a:lnSpc>
          <a:spcPct val="100000"/>
        </a:lnSpc>
        <a:spcBef>
          <a:spcPts val="5900"/>
        </a:spcBef>
        <a:spcAft>
          <a:spcPts val="0"/>
        </a:spcAft>
        <a:buClrTx/>
        <a:buSzTx/>
        <a:buFontTx/>
        <a:buNone/>
        <a:tabLst/>
        <a:defRPr b="0" baseline="0" cap="none" i="0" spc="0" strike="noStrike" sz="4800" u="none">
          <a:solidFill>
            <a:srgbClr val="FFFFFF"/>
          </a:solidFill>
          <a:uFillTx/>
          <a:latin typeface="+mn-lt"/>
          <a:ea typeface="+mn-ea"/>
          <a:cs typeface="+mn-cs"/>
          <a:sym typeface="Helvetica"/>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uotone.shapefactory.co/?i=ELy8RcnCgEo&amp;f=313741&amp;t=6bb884&amp;q=wave" TargetMode="External"/><Relationship Id="rId3" Type="http://schemas.openxmlformats.org/officeDocument/2006/relationships/hyperlink" Target="https://color.adobe.com/fr/Mon-th%C3%A8me-Color-color-theme-12221805/?" TargetMode="External"/><Relationship Id="rId4" Type="http://schemas.openxmlformats.org/officeDocument/2006/relationships/image" Target="../media/image1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 Id="rId3" Type="http://schemas.openxmlformats.org/officeDocument/2006/relationships/hyperlink" Target="https://cfp.devoxx.fr"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quantixx/template-presentation"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fontsquirrel.com/fonts/montserrat" TargetMode="External"/><Relationship Id="rId3" Type="http://schemas.openxmlformats.org/officeDocument/2006/relationships/hyperlink" Target="https://www.fontsquirrel.com/fonts/open-sans"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Devoxx France 2021…"/>
          <p:cNvSpPr txBox="1"/>
          <p:nvPr>
            <p:ph type="ctrTitle"/>
          </p:nvPr>
        </p:nvSpPr>
        <p:spPr>
          <a:prstGeom prst="rect">
            <a:avLst/>
          </a:prstGeom>
        </p:spPr>
        <p:txBody>
          <a:bodyPr/>
          <a:lstStyle/>
          <a:p>
            <a:pPr>
              <a:defRPr b="0"/>
            </a:pPr>
            <a:r>
              <a:t>Devoxx France 2021</a:t>
            </a:r>
          </a:p>
          <a:p>
            <a:pPr>
              <a:defRPr b="0"/>
            </a:pPr>
            <a:r>
              <a:t>sample presentation</a:t>
            </a:r>
          </a:p>
        </p:txBody>
      </p:sp>
      <p:sp>
        <p:nvSpPr>
          <p:cNvPr id="174" name="Nicolas Martignole @nmartignole…"/>
          <p:cNvSpPr txBox="1"/>
          <p:nvPr>
            <p:ph type="subTitle" sz="quarter" idx="1"/>
          </p:nvPr>
        </p:nvSpPr>
        <p:spPr>
          <a:xfrm>
            <a:off x="1460054" y="7454900"/>
            <a:ext cx="14716126" cy="2844385"/>
          </a:xfrm>
          <a:prstGeom prst="rect">
            <a:avLst/>
          </a:prstGeom>
        </p:spPr>
        <p:txBody>
          <a:bodyPr/>
          <a:lstStyle/>
          <a:p>
            <a:pPr/>
            <a:r>
              <a:t>Nicolas Martignole @nmartignole</a:t>
            </a:r>
          </a:p>
          <a:p>
            <a:pPr/>
            <a:r>
              <a:t>Zouheir Cadi @zouheircadi</a:t>
            </a:r>
          </a:p>
          <a:p>
            <a:pPr/>
            <a:r>
              <a:t>Antonio Goncalves @agoncal</a:t>
            </a:r>
          </a:p>
        </p:txBody>
      </p:sp>
      <p:sp>
        <p:nvSpPr>
          <p:cNvPr id="175" name="Slide Number"/>
          <p:cNvSpPr txBox="1"/>
          <p:nvPr>
            <p:ph type="sldNum" sz="quarter" idx="2"/>
          </p:nvPr>
        </p:nvSpPr>
        <p:spPr>
          <a:xfrm>
            <a:off x="12027588" y="13019484"/>
            <a:ext cx="310965"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tep 3 : Show the list with score"/>
          <p:cNvSpPr txBox="1"/>
          <p:nvPr>
            <p:ph type="title"/>
          </p:nvPr>
        </p:nvSpPr>
        <p:spPr>
          <a:prstGeom prst="rect">
            <a:avLst/>
          </a:prstGeom>
        </p:spPr>
        <p:txBody>
          <a:bodyPr/>
          <a:lstStyle/>
          <a:p>
            <a:pPr/>
            <a:r>
              <a:t>Step 3 : Show the list with score</a:t>
            </a:r>
          </a:p>
        </p:txBody>
      </p:sp>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127.0.0.1:6363[2]&gt;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1) "Alan turing"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tep 4 : Last step with transparent code"/>
          <p:cNvSpPr txBox="1"/>
          <p:nvPr>
            <p:ph type="title"/>
          </p:nvPr>
        </p:nvSpPr>
        <p:spPr>
          <a:prstGeom prst="rect">
            <a:avLst/>
          </a:prstGeom>
        </p:spPr>
        <p:txBody>
          <a:bodyPr/>
          <a:lstStyle/>
          <a:p>
            <a:pPr/>
            <a:r>
              <a:t>Step 4 : Last step with transparent code</a:t>
            </a:r>
          </a:p>
        </p:txBody>
      </p:sp>
      <p:sp>
        <p:nvSpPr>
          <p:cNvPr id="214"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 "Alan turing"</a:t>
            </a:r>
          </a:p>
        </p:txBody>
      </p:sp>
      <p:sp>
        <p:nvSpPr>
          <p:cNvPr id="215" name="Slide Number"/>
          <p:cNvSpPr txBox="1"/>
          <p:nvPr>
            <p:ph type="sldNum" sz="quarter" idx="2"/>
          </p:nvPr>
        </p:nvSpPr>
        <p:spPr>
          <a:xfrm>
            <a:off x="11960193" y="13019484"/>
            <a:ext cx="445754"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8" name="Live Demo"/>
          <p:cNvSpPr txBox="1"/>
          <p:nvPr>
            <p:ph type="title"/>
          </p:nvPr>
        </p:nvSpPr>
        <p:spPr>
          <a:prstGeom prst="rect">
            <a:avLst/>
          </a:prstGeom>
        </p:spPr>
        <p:txBody>
          <a:bodyPr/>
          <a:lstStyle/>
          <a:p>
            <a:pPr/>
            <a:r>
              <a:t>Live Demo</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Merci / Thanks you"/>
          <p:cNvSpPr txBox="1"/>
          <p:nvPr>
            <p:ph type="title"/>
          </p:nvPr>
        </p:nvSpPr>
        <p:spPr>
          <a:prstGeom prst="rect">
            <a:avLst/>
          </a:prstGeom>
        </p:spPr>
        <p:txBody>
          <a:bodyPr/>
          <a:lstStyle/>
          <a:p>
            <a:pPr/>
            <a:r>
              <a:t>Merci / Thanks you</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Facts"/>
          <p:cNvSpPr txBox="1"/>
          <p:nvPr>
            <p:ph type="title"/>
          </p:nvPr>
        </p:nvSpPr>
        <p:spPr>
          <a:prstGeom prst="rect">
            <a:avLst/>
          </a:prstGeom>
        </p:spPr>
        <p:txBody>
          <a:bodyPr/>
          <a:lstStyle/>
          <a:p>
            <a:pPr/>
            <a:r>
              <a:t>Facts</a:t>
            </a:r>
          </a:p>
        </p:txBody>
      </p:sp>
      <p:sp>
        <p:nvSpPr>
          <p:cNvPr id="224" name="Devoxx France 2021…"/>
          <p:cNvSpPr txBox="1"/>
          <p:nvPr>
            <p:ph type="body" sz="half" idx="1"/>
          </p:nvPr>
        </p:nvSpPr>
        <p:spPr>
          <a:prstGeom prst="rect">
            <a:avLst/>
          </a:prstGeom>
        </p:spPr>
        <p:txBody>
          <a:bodyPr/>
          <a:lstStyle/>
          <a:p>
            <a:pPr/>
            <a:r>
              <a:t>Devoxx France 2021</a:t>
            </a:r>
          </a:p>
          <a:p>
            <a:pPr/>
            <a:r>
              <a:t>130 speakers with a badge</a:t>
            </a:r>
          </a:p>
          <a:p>
            <a:pPr/>
            <a:r>
              <a:t>2300 attendees</a:t>
            </a:r>
          </a:p>
        </p:txBody>
      </p:sp>
      <p:sp>
        <p:nvSpPr>
          <p:cNvPr id="2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6" name="duotone.png" descr="duotone.png"/>
          <p:cNvPicPr>
            <a:picLocks noChangeAspect="1"/>
          </p:cNvPicPr>
          <p:nvPr/>
        </p:nvPicPr>
        <p:blipFill>
          <a:blip r:embed="rId2">
            <a:extLst/>
          </a:blip>
          <a:stretch>
            <a:fillRect/>
          </a:stretch>
        </p:blipFill>
        <p:spPr>
          <a:xfrm>
            <a:off x="15929911" y="1362593"/>
            <a:ext cx="7276410" cy="1091461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Less code is less bug"/>
          <p:cNvSpPr txBox="1"/>
          <p:nvPr>
            <p:ph type="title"/>
          </p:nvPr>
        </p:nvSpPr>
        <p:spPr>
          <a:prstGeom prst="rect">
            <a:avLst/>
          </a:prstGeom>
        </p:spPr>
        <p:txBody>
          <a:bodyPr/>
          <a:lstStyle/>
          <a:p>
            <a:pPr/>
            <a:r>
              <a:t>Less code is less bug</a:t>
            </a:r>
          </a:p>
        </p:txBody>
      </p:sp>
      <p:sp>
        <p:nvSpPr>
          <p:cNvPr id="2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duotone (2).png" descr="duotone (2).png"/>
          <p:cNvPicPr>
            <a:picLocks noChangeAspect="1"/>
          </p:cNvPicPr>
          <p:nvPr>
            <p:ph type="pic" idx="21"/>
          </p:nvPr>
        </p:nvPicPr>
        <p:blipFill>
          <a:blip r:embed="rId2">
            <a:extLst/>
          </a:blip>
          <a:srcRect l="0" t="4610" r="0" b="4610"/>
          <a:stretch>
            <a:fillRect/>
          </a:stretch>
        </p:blipFill>
        <p:spPr>
          <a:xfrm>
            <a:off x="4659907" y="2299692"/>
            <a:ext cx="15064011" cy="9116660"/>
          </a:xfrm>
          <a:prstGeom prst="rect">
            <a:avLst/>
          </a:prstGeom>
        </p:spPr>
      </p:pic>
      <p:sp>
        <p:nvSpPr>
          <p:cNvPr id="232" name="Double-click to edit"/>
          <p:cNvSpPr txBox="1"/>
          <p:nvPr>
            <p:ph type="title"/>
          </p:nvPr>
        </p:nvSpPr>
        <p:spPr>
          <a:prstGeom prst="rect">
            <a:avLst/>
          </a:prstGeom>
        </p:spPr>
        <p:txBody>
          <a:bodyPr/>
          <a:lstStyle/>
          <a:p>
            <a:pPr defTabSz="788669">
              <a:defRPr sz="10175"/>
            </a:pPr>
          </a:p>
        </p:txBody>
      </p:sp>
      <p:sp>
        <p:nvSpPr>
          <p:cNvPr id="2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duotone (6).png" descr="duotone (6).png"/>
          <p:cNvPicPr>
            <a:picLocks noChangeAspect="1"/>
          </p:cNvPicPr>
          <p:nvPr>
            <p:ph type="pic" idx="21"/>
          </p:nvPr>
        </p:nvPicPr>
        <p:blipFill>
          <a:blip r:embed="rId2">
            <a:extLst/>
          </a:blip>
          <a:srcRect l="0" t="4610" r="0" b="4610"/>
          <a:stretch>
            <a:fillRect/>
          </a:stretch>
        </p:blipFill>
        <p:spPr>
          <a:xfrm>
            <a:off x="4659907" y="2299692"/>
            <a:ext cx="15064011" cy="9116660"/>
          </a:xfrm>
          <a:prstGeom prst="rect">
            <a:avLst/>
          </a:prstGeom>
        </p:spPr>
      </p:pic>
      <p:sp>
        <p:nvSpPr>
          <p:cNvPr id="236" name="Double-click to edit"/>
          <p:cNvSpPr txBox="1"/>
          <p:nvPr>
            <p:ph type="title"/>
          </p:nvPr>
        </p:nvSpPr>
        <p:spPr>
          <a:prstGeom prst="rect">
            <a:avLst/>
          </a:prstGeom>
        </p:spPr>
        <p:txBody>
          <a:bodyPr/>
          <a:lstStyle/>
          <a:p>
            <a:pPr defTabSz="788669">
              <a:defRPr sz="10175"/>
            </a:pPr>
          </a:p>
        </p:txBody>
      </p:sp>
      <p:sp>
        <p:nvSpPr>
          <p:cNvPr id="2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duotone (7).png" descr="duotone (7).png"/>
          <p:cNvPicPr>
            <a:picLocks noChangeAspect="1"/>
          </p:cNvPicPr>
          <p:nvPr>
            <p:ph type="pic" idx="21"/>
          </p:nvPr>
        </p:nvPicPr>
        <p:blipFill>
          <a:blip r:embed="rId2">
            <a:extLst/>
          </a:blip>
          <a:srcRect l="0" t="4547" r="0" b="4547"/>
          <a:stretch>
            <a:fillRect/>
          </a:stretch>
        </p:blipFill>
        <p:spPr>
          <a:xfrm>
            <a:off x="4659907" y="2299692"/>
            <a:ext cx="15064011" cy="9116660"/>
          </a:xfrm>
          <a:prstGeom prst="rect">
            <a:avLst/>
          </a:prstGeom>
        </p:spPr>
      </p:pic>
      <p:sp>
        <p:nvSpPr>
          <p:cNvPr id="240" name="Double-click to edit"/>
          <p:cNvSpPr txBox="1"/>
          <p:nvPr>
            <p:ph type="title"/>
          </p:nvPr>
        </p:nvSpPr>
        <p:spPr>
          <a:prstGeom prst="rect">
            <a:avLst/>
          </a:prstGeom>
        </p:spPr>
        <p:txBody>
          <a:bodyPr/>
          <a:lstStyle/>
          <a:p>
            <a:pPr defTabSz="788669">
              <a:defRPr sz="10175"/>
            </a:pPr>
          </a:p>
        </p:txBody>
      </p:sp>
      <p:sp>
        <p:nvSpPr>
          <p:cNvPr id="2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duotone (5).png" descr="duotone (5).png"/>
          <p:cNvPicPr>
            <a:picLocks noChangeAspect="1"/>
          </p:cNvPicPr>
          <p:nvPr>
            <p:ph type="pic" idx="21"/>
          </p:nvPr>
        </p:nvPicPr>
        <p:blipFill>
          <a:blip r:embed="rId2">
            <a:extLst/>
          </a:blip>
          <a:srcRect l="1959" t="0" r="1959" b="0"/>
          <a:stretch>
            <a:fillRect/>
          </a:stretch>
        </p:blipFill>
        <p:spPr>
          <a:xfrm>
            <a:off x="4659907" y="2299692"/>
            <a:ext cx="15064011" cy="9116660"/>
          </a:xfrm>
          <a:prstGeom prst="rect">
            <a:avLst/>
          </a:prstGeom>
        </p:spPr>
      </p:pic>
      <p:sp>
        <p:nvSpPr>
          <p:cNvPr id="244" name="https://duotone.shapefactory.co/?i=ELy8RcnCgEo&amp;f=313741&amp;t=6bb884&amp;q=wave"/>
          <p:cNvSpPr txBox="1"/>
          <p:nvPr>
            <p:ph type="title"/>
          </p:nvPr>
        </p:nvSpPr>
        <p:spPr>
          <a:prstGeom prst="rect">
            <a:avLst/>
          </a:prstGeom>
        </p:spPr>
        <p:txBody>
          <a:bodyPr/>
          <a:lstStyle>
            <a:lvl1pPr defTabSz="394334">
              <a:defRPr sz="5087"/>
            </a:lvl1pPr>
          </a:lstStyle>
          <a:p>
            <a:pPr/>
            <a:r>
              <a:t>https://duotone.shapefactory.co/?i=ELy8RcnCgEo&amp;f=313741&amp;t=6bb884&amp;q=wave</a:t>
            </a:r>
          </a:p>
        </p:txBody>
      </p:sp>
      <p:sp>
        <p:nvSpPr>
          <p:cNvPr id="2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lide Number"/>
          <p:cNvSpPr txBox="1"/>
          <p:nvPr>
            <p:ph type="sldNum" sz="quarter" idx="2"/>
          </p:nvPr>
        </p:nvSpPr>
        <p:spPr>
          <a:xfrm>
            <a:off x="12027588" y="13019484"/>
            <a:ext cx="310965"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Welcome to Devoxx France"/>
          <p:cNvSpPr txBox="1"/>
          <p:nvPr>
            <p:ph type="title"/>
          </p:nvPr>
        </p:nvSpPr>
        <p:spPr>
          <a:prstGeom prst="rect">
            <a:avLst/>
          </a:prstGeom>
        </p:spPr>
        <p:txBody>
          <a:bodyPr/>
          <a:lstStyle>
            <a:lvl1pPr defTabSz="739378">
              <a:defRPr sz="9539"/>
            </a:lvl1pPr>
          </a:lstStyle>
          <a:p>
            <a:pPr/>
            <a:r>
              <a:t>Welcome to Devoxx France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Why less slides is better than more slides"/>
          <p:cNvSpPr txBox="1"/>
          <p:nvPr>
            <p:ph type="title"/>
          </p:nvPr>
        </p:nvSpPr>
        <p:spPr>
          <a:prstGeom prst="rect">
            <a:avLst/>
          </a:prstGeom>
        </p:spPr>
        <p:txBody>
          <a:bodyPr/>
          <a:lstStyle>
            <a:lvl1pPr defTabSz="739378">
              <a:defRPr sz="9539"/>
            </a:lvl1pPr>
          </a:lstStyle>
          <a:p>
            <a:pPr/>
            <a:r>
              <a:t>Why less slides is better than more slides</a:t>
            </a:r>
          </a:p>
        </p:txBody>
      </p:sp>
      <p:sp>
        <p:nvSpPr>
          <p:cNvPr id="248" name="Devoxx France runs on 3 days…"/>
          <p:cNvSpPr txBox="1"/>
          <p:nvPr>
            <p:ph type="body" idx="1"/>
          </p:nvPr>
        </p:nvSpPr>
        <p:spPr>
          <a:prstGeom prst="rect">
            <a:avLst/>
          </a:prstGeom>
        </p:spPr>
        <p:txBody>
          <a:bodyPr/>
          <a:lstStyle/>
          <a:p>
            <a:pPr/>
            <a:r>
              <a:t>Devoxx France runs on 3 days</a:t>
            </a:r>
          </a:p>
          <a:p>
            <a:pPr/>
            <a:r>
              <a:t>Audience loves live coding and demo</a:t>
            </a:r>
          </a:p>
          <a:p>
            <a:pPr/>
            <a:r>
              <a:t>Too much bullet points is super boring</a:t>
            </a:r>
          </a:p>
          <a:p>
            <a:pPr/>
            <a:r>
              <a:t>More text : less concentration from the audience that will just read your slides</a:t>
            </a:r>
          </a:p>
          <a:p>
            <a:pPr/>
            <a:r>
              <a:t>So this is exactly what you should not do</a:t>
            </a:r>
          </a:p>
        </p:txBody>
      </p:sp>
      <p:sp>
        <p:nvSpPr>
          <p:cNvPr id="2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Pourquoi peu de diapositives c’est mieux"/>
          <p:cNvSpPr txBox="1"/>
          <p:nvPr>
            <p:ph type="title"/>
          </p:nvPr>
        </p:nvSpPr>
        <p:spPr>
          <a:prstGeom prst="rect">
            <a:avLst/>
          </a:prstGeom>
        </p:spPr>
        <p:txBody>
          <a:bodyPr/>
          <a:lstStyle>
            <a:lvl1pPr defTabSz="739378">
              <a:defRPr sz="9539"/>
            </a:lvl1pPr>
          </a:lstStyle>
          <a:p>
            <a:pPr/>
            <a:r>
              <a:t>Pourquoi peu de diapositives c’est mieux</a:t>
            </a:r>
          </a:p>
        </p:txBody>
      </p:sp>
      <p:sp>
        <p:nvSpPr>
          <p:cNvPr id="252" name="Devoxx France se déroule sur 3 jours…"/>
          <p:cNvSpPr txBox="1"/>
          <p:nvPr>
            <p:ph type="body" idx="1"/>
          </p:nvPr>
        </p:nvSpPr>
        <p:spPr>
          <a:prstGeom prst="rect">
            <a:avLst/>
          </a:prstGeom>
        </p:spPr>
        <p:txBody>
          <a:bodyPr/>
          <a:lstStyle/>
          <a:p>
            <a:pPr marL="432334" indent="-432334" defTabSz="632579">
              <a:spcBef>
                <a:spcPts val="4500"/>
              </a:spcBef>
              <a:defRPr sz="3696"/>
            </a:pPr>
            <a:r>
              <a:t>Devoxx France se déroule sur 3 jours</a:t>
            </a:r>
          </a:p>
          <a:p>
            <a:pPr marL="432334" indent="-432334" defTabSz="632579">
              <a:spcBef>
                <a:spcPts val="4500"/>
              </a:spcBef>
              <a:defRPr sz="3696"/>
            </a:pPr>
            <a:r>
              <a:t>Le public préfère les démonstrations et l’écriture de code en direct</a:t>
            </a:r>
          </a:p>
          <a:p>
            <a:pPr marL="432334" indent="-432334" defTabSz="632579">
              <a:spcBef>
                <a:spcPts val="4500"/>
              </a:spcBef>
              <a:defRPr sz="3696"/>
            </a:pPr>
            <a:r>
              <a:t>Trop de points avec des puces c’est ennuyant</a:t>
            </a:r>
          </a:p>
          <a:p>
            <a:pPr marL="432334" indent="-432334" defTabSz="632579">
              <a:spcBef>
                <a:spcPts val="4500"/>
              </a:spcBef>
              <a:defRPr sz="3696"/>
            </a:pPr>
            <a:r>
              <a:t>Plus il y a de texte à lire sur vos diapos, moins l’audience vous écoute</a:t>
            </a:r>
          </a:p>
          <a:p>
            <a:pPr marL="432334" indent="-432334" defTabSz="632579">
              <a:spcBef>
                <a:spcPts val="4500"/>
              </a:spcBef>
              <a:defRPr sz="3696"/>
            </a:pPr>
            <a:r>
              <a:t>Si vos slides peuvent vous remplacer, alors vous ne servez à rien comme orateur</a:t>
            </a:r>
          </a:p>
          <a:p>
            <a:pPr marL="432334" indent="-432334" defTabSz="632579">
              <a:spcBef>
                <a:spcPts val="4500"/>
              </a:spcBef>
              <a:defRPr sz="3696"/>
            </a:pPr>
            <a:r>
              <a:t>Imaginez que votre ensemble de diapos ne doivent pas pouvoir vivre sans vous, sans votre présentation et votre contenu</a:t>
            </a:r>
          </a:p>
          <a:p>
            <a:pPr marL="432334" indent="-432334" defTabSz="632579">
              <a:spcBef>
                <a:spcPts val="4500"/>
              </a:spcBef>
              <a:defRPr sz="3696"/>
            </a:pPr>
            <a:r>
              <a:t>Merci donc de ne PAS faire comme ce slide à mourir</a:t>
            </a:r>
          </a:p>
        </p:txBody>
      </p:sp>
      <p:sp>
        <p:nvSpPr>
          <p:cNvPr id="2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I want cool images"/>
          <p:cNvSpPr txBox="1"/>
          <p:nvPr>
            <p:ph type="title"/>
          </p:nvPr>
        </p:nvSpPr>
        <p:spPr>
          <a:prstGeom prst="rect">
            <a:avLst/>
          </a:prstGeom>
        </p:spPr>
        <p:txBody>
          <a:bodyPr/>
          <a:lstStyle/>
          <a:p>
            <a:pPr/>
            <a:r>
              <a:t>I want cool images</a:t>
            </a:r>
          </a:p>
        </p:txBody>
      </p:sp>
      <p:sp>
        <p:nvSpPr>
          <p:cNvPr id="256" name="You can generate Dualtone photos quickly on https://duotone.shapefactory.co/?i=ELy8RcnCgEo&amp;f=313741&amp;t=6bb884&amp;q=wave with the colors of Devoxx FR 2019 (see https://color.adobe.com/fr/Mon-th%C3%A8me-Color-color-theme-12221805/?)"/>
          <p:cNvSpPr txBox="1"/>
          <p:nvPr>
            <p:ph type="body" sz="half" idx="1"/>
          </p:nvPr>
        </p:nvSpPr>
        <p:spPr>
          <a:prstGeom prst="rect">
            <a:avLst/>
          </a:prstGeom>
        </p:spPr>
        <p:txBody>
          <a:bodyPr/>
          <a:lstStyle/>
          <a:p>
            <a:pPr/>
            <a:r>
              <a:t>You can generate Dualtone photos quickly on </a:t>
            </a:r>
            <a:r>
              <a:rPr u="sng">
                <a:hlinkClick r:id="rId2" invalidUrl="" action="" tgtFrame="" tooltip="" history="1" highlightClick="0" endSnd="0"/>
              </a:rPr>
              <a:t>https://duotone.shapefactory.co/?i=ELy8RcnCgEo&amp;f=313741&amp;t=6bb884&amp;q=wave</a:t>
            </a:r>
            <a:r>
              <a:t> with the colors of Devoxx FR 2019 (see </a:t>
            </a:r>
            <a:r>
              <a:rPr u="sng">
                <a:hlinkClick r:id="rId3" invalidUrl="" action="" tgtFrame="" tooltip="" history="1" highlightClick="0" endSnd="0"/>
              </a:rPr>
              <a:t>https://color.adobe.com/fr/Mon-th%C3%A8me-Color-color-theme-12221805/?</a:t>
            </a:r>
            <a:r>
              <a:t>)</a:t>
            </a:r>
          </a:p>
        </p:txBody>
      </p:sp>
      <p:sp>
        <p:nvSpPr>
          <p:cNvPr id="2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8" name="duotone (7).png" descr="duotone (7).png"/>
          <p:cNvPicPr>
            <a:picLocks noChangeAspect="1"/>
          </p:cNvPicPr>
          <p:nvPr/>
        </p:nvPicPr>
        <p:blipFill>
          <a:blip r:embed="rId4">
            <a:extLst/>
          </a:blip>
          <a:srcRect l="27267" t="0" r="27267" b="0"/>
          <a:stretch>
            <a:fillRect/>
          </a:stretch>
        </p:blipFill>
        <p:spPr>
          <a:xfrm>
            <a:off x="16102416" y="3148186"/>
            <a:ext cx="5067062" cy="7419628"/>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duotone (5).png" descr="duotone (5).png"/>
          <p:cNvPicPr>
            <a:picLocks noChangeAspect="1"/>
          </p:cNvPicPr>
          <p:nvPr>
            <p:ph type="pic" idx="21"/>
          </p:nvPr>
        </p:nvPicPr>
        <p:blipFill>
          <a:blip r:embed="rId2">
            <a:extLst/>
          </a:blip>
          <a:srcRect l="10224" t="0" r="10224" b="0"/>
          <a:stretch>
            <a:fillRect/>
          </a:stretch>
        </p:blipFill>
        <p:spPr>
          <a:xfrm>
            <a:off x="12513468" y="6983015"/>
            <a:ext cx="7500938" cy="5482829"/>
          </a:xfrm>
          <a:prstGeom prst="rect">
            <a:avLst/>
          </a:prstGeom>
        </p:spPr>
      </p:pic>
      <p:pic>
        <p:nvPicPr>
          <p:cNvPr id="261" name="duotone_wave3.png" descr="duotone_wave3.png"/>
          <p:cNvPicPr>
            <a:picLocks noChangeAspect="1"/>
          </p:cNvPicPr>
          <p:nvPr>
            <p:ph type="pic" idx="22"/>
          </p:nvPr>
        </p:nvPicPr>
        <p:blipFill>
          <a:blip r:embed="rId3">
            <a:extLst/>
          </a:blip>
          <a:srcRect l="0" t="25589" r="0" b="25589"/>
          <a:stretch>
            <a:fillRect/>
          </a:stretch>
        </p:blipFill>
        <p:spPr>
          <a:xfrm>
            <a:off x="12513468" y="892968"/>
            <a:ext cx="7500939" cy="5482829"/>
          </a:xfrm>
          <a:prstGeom prst="rect">
            <a:avLst/>
          </a:prstGeom>
        </p:spPr>
      </p:pic>
      <p:pic>
        <p:nvPicPr>
          <p:cNvPr id="262" name="duotone_light.png" descr="duotone_light.png"/>
          <p:cNvPicPr>
            <a:picLocks noChangeAspect="1"/>
          </p:cNvPicPr>
          <p:nvPr>
            <p:ph type="pic" idx="23"/>
          </p:nvPr>
        </p:nvPicPr>
        <p:blipFill>
          <a:blip r:embed="rId4">
            <a:extLst/>
          </a:blip>
          <a:srcRect l="1388" t="0" r="1388" b="0"/>
          <a:stretch>
            <a:fillRect/>
          </a:stretch>
        </p:blipFill>
        <p:spPr>
          <a:xfrm>
            <a:off x="4387453" y="892968"/>
            <a:ext cx="7500938" cy="11572876"/>
          </a:xfrm>
          <a:prstGeom prst="rect">
            <a:avLst/>
          </a:prstGeom>
        </p:spPr>
      </p:pic>
      <p:sp>
        <p:nvSpPr>
          <p:cNvPr id="2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creen capture"/>
          <p:cNvSpPr txBox="1"/>
          <p:nvPr>
            <p:ph type="title"/>
          </p:nvPr>
        </p:nvSpPr>
        <p:spPr>
          <a:prstGeom prst="rect">
            <a:avLst/>
          </a:prstGeom>
        </p:spPr>
        <p:txBody>
          <a:bodyPr/>
          <a:lstStyle/>
          <a:p>
            <a:pPr/>
            <a:r>
              <a:t>Screen capture</a:t>
            </a:r>
          </a:p>
        </p:txBody>
      </p:sp>
      <p:sp>
        <p:nvSpPr>
          <p:cNvPr id="2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7" name="Image" descr="Image"/>
          <p:cNvPicPr>
            <a:picLocks noChangeAspect="1"/>
          </p:cNvPicPr>
          <p:nvPr/>
        </p:nvPicPr>
        <p:blipFill>
          <a:blip r:embed="rId2">
            <a:extLst/>
          </a:blip>
          <a:stretch>
            <a:fillRect/>
          </a:stretch>
        </p:blipFill>
        <p:spPr>
          <a:xfrm>
            <a:off x="4110632" y="2196703"/>
            <a:ext cx="16162736" cy="9572626"/>
          </a:xfrm>
          <a:prstGeom prst="rect">
            <a:avLst/>
          </a:prstGeom>
          <a:ln w="12700">
            <a:miter lim="400000"/>
          </a:ln>
        </p:spPr>
      </p:pic>
      <p:sp>
        <p:nvSpPr>
          <p:cNvPr id="268" name="https://cfp.devoxx.fr"/>
          <p:cNvSpPr txBox="1"/>
          <p:nvPr/>
        </p:nvSpPr>
        <p:spPr>
          <a:xfrm>
            <a:off x="9291002" y="11890943"/>
            <a:ext cx="58019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https://cfp.devoxx.fr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Devoxx FR preview"/>
          <p:cNvSpPr txBox="1"/>
          <p:nvPr>
            <p:ph type="title"/>
          </p:nvPr>
        </p:nvSpPr>
        <p:spPr>
          <a:prstGeom prst="rect">
            <a:avLst/>
          </a:prstGeom>
        </p:spPr>
        <p:txBody>
          <a:bodyPr/>
          <a:lstStyle/>
          <a:p>
            <a:pPr/>
            <a:r>
              <a:t>Devoxx FR preview</a:t>
            </a:r>
          </a:p>
        </p:txBody>
      </p:sp>
      <p:sp>
        <p:nvSpPr>
          <p:cNvPr id="2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2" name="Here are just a few photos from Devoxx France so that you get a better idea of what you’re about to live…"/>
          <p:cNvSpPr txBox="1"/>
          <p:nvPr>
            <p:ph type="body" idx="1"/>
          </p:nvPr>
        </p:nvSpPr>
        <p:spPr>
          <a:prstGeom prst="rect">
            <a:avLst/>
          </a:prstGeom>
        </p:spPr>
        <p:txBody>
          <a:bodyPr/>
          <a:lstStyle/>
          <a:p>
            <a:pPr/>
            <a:r>
              <a:t>Here are just a few photos from Devoxx France so that you get a better idea of what you’re about to live</a:t>
            </a:r>
          </a:p>
          <a:p>
            <a:pPr/>
            <a:r>
              <a:t>Voici quelques photos de Devoxx France afin de vous donner une idée de ce que vous vous apprêtez à vivre…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Web_O4A8952.jpg" descr="Web_O4A8952.jpg"/>
          <p:cNvPicPr>
            <a:picLocks noChangeAspect="1"/>
          </p:cNvPicPr>
          <p:nvPr>
            <p:ph type="pic" idx="21"/>
          </p:nvPr>
        </p:nvPicPr>
        <p:blipFill>
          <a:blip r:embed="rId2">
            <a:extLst/>
          </a:blip>
          <a:srcRect l="5533" t="0" r="5533" b="0"/>
          <a:stretch>
            <a:fillRect/>
          </a:stretch>
        </p:blipFill>
        <p:spPr>
          <a:xfrm>
            <a:off x="3043535" y="0"/>
            <a:ext cx="18288001" cy="13716000"/>
          </a:xfrm>
          <a:prstGeom prst="rect">
            <a:avLst/>
          </a:prstGeom>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Web_O4A7826.jpg" descr="Web_O4A7826.jpg"/>
          <p:cNvPicPr>
            <a:picLocks noChangeAspect="1"/>
          </p:cNvPicPr>
          <p:nvPr>
            <p:ph type="pic" idx="21"/>
          </p:nvPr>
        </p:nvPicPr>
        <p:blipFill>
          <a:blip r:embed="rId2">
            <a:extLst/>
          </a:blip>
          <a:srcRect l="5533" t="0" r="5533" b="0"/>
          <a:stretch>
            <a:fillRect/>
          </a:stretch>
        </p:blipFill>
        <p:spPr>
          <a:xfrm>
            <a:off x="3043535" y="0"/>
            <a:ext cx="18288001" cy="13716000"/>
          </a:xfrm>
          <a:prstGeom prst="rect">
            <a:avLst/>
          </a:prstGeom>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Web_O4A8948.jpg" descr="Web_O4A8948.jpg"/>
          <p:cNvPicPr>
            <a:picLocks noChangeAspect="1"/>
          </p:cNvPicPr>
          <p:nvPr>
            <p:ph type="pic" idx="21"/>
          </p:nvPr>
        </p:nvPicPr>
        <p:blipFill>
          <a:blip r:embed="rId2">
            <a:extLst/>
          </a:blip>
          <a:srcRect l="4374" t="0" r="4374" b="0"/>
          <a:stretch>
            <a:fillRect/>
          </a:stretch>
        </p:blipFill>
        <p:spPr>
          <a:xfrm>
            <a:off x="12513468" y="6983015"/>
            <a:ext cx="7500939" cy="5482829"/>
          </a:xfrm>
          <a:prstGeom prst="rect">
            <a:avLst/>
          </a:prstGeom>
        </p:spPr>
      </p:pic>
      <p:pic>
        <p:nvPicPr>
          <p:cNvPr id="279" name="Web_O4A8810.jpg" descr="Web_O4A8810.jpg"/>
          <p:cNvPicPr>
            <a:picLocks noChangeAspect="1"/>
          </p:cNvPicPr>
          <p:nvPr>
            <p:ph type="pic" idx="22"/>
          </p:nvPr>
        </p:nvPicPr>
        <p:blipFill>
          <a:blip r:embed="rId3">
            <a:extLst/>
          </a:blip>
          <a:srcRect l="4374" t="0" r="4374" b="0"/>
          <a:stretch>
            <a:fillRect/>
          </a:stretch>
        </p:blipFill>
        <p:spPr>
          <a:xfrm>
            <a:off x="12513468" y="892968"/>
            <a:ext cx="7500939" cy="5482829"/>
          </a:xfrm>
          <a:prstGeom prst="rect">
            <a:avLst/>
          </a:prstGeom>
        </p:spPr>
      </p:pic>
      <p:pic>
        <p:nvPicPr>
          <p:cNvPr id="280" name="Web_O4A8900.jpg" descr="Web_O4A8900.jpg"/>
          <p:cNvPicPr>
            <a:picLocks noChangeAspect="1"/>
          </p:cNvPicPr>
          <p:nvPr>
            <p:ph type="pic" idx="23"/>
          </p:nvPr>
        </p:nvPicPr>
        <p:blipFill>
          <a:blip r:embed="rId4">
            <a:extLst/>
          </a:blip>
          <a:srcRect l="5018" t="0" r="51749" b="0"/>
          <a:stretch>
            <a:fillRect/>
          </a:stretch>
        </p:blipFill>
        <p:spPr>
          <a:xfrm>
            <a:off x="4387453" y="892968"/>
            <a:ext cx="7500938" cy="11572876"/>
          </a:xfrm>
          <a:prstGeom prst="rect">
            <a:avLst/>
          </a:prstGeom>
        </p:spPr>
      </p:pic>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hanks"/>
          <p:cNvSpPr txBox="1"/>
          <p:nvPr>
            <p:ph type="ctrTitle"/>
          </p:nvPr>
        </p:nvSpPr>
        <p:spPr>
          <a:prstGeom prst="rect">
            <a:avLst/>
          </a:prstGeom>
        </p:spPr>
        <p:txBody>
          <a:bodyPr/>
          <a:lstStyle/>
          <a:p>
            <a:pPr/>
            <a:r>
              <a:t>Thanks</a:t>
            </a:r>
          </a:p>
        </p:txBody>
      </p:sp>
      <p:sp>
        <p:nvSpPr>
          <p:cNvPr id="284" name="Contribute and propose other templates format on…"/>
          <p:cNvSpPr txBox="1"/>
          <p:nvPr>
            <p:ph type="subTitle" sz="quarter" idx="1"/>
          </p:nvPr>
        </p:nvSpPr>
        <p:spPr>
          <a:prstGeom prst="rect">
            <a:avLst/>
          </a:prstGeom>
        </p:spPr>
        <p:txBody>
          <a:bodyPr/>
          <a:lstStyle/>
          <a:p>
            <a:pPr defTabSz="714732">
              <a:defRPr sz="4437"/>
            </a:pPr>
            <a:r>
              <a:t>Contribute and propose other templates format on </a:t>
            </a:r>
          </a:p>
          <a:p>
            <a:pPr defTabSz="714732">
              <a:defRPr sz="4437"/>
            </a:pPr>
            <a:r>
              <a:rPr u="sng">
                <a:hlinkClick r:id="rId2" invalidUrl="" action="" tgtFrame="" tooltip="" history="1" highlightClick="0" endSnd="0"/>
              </a:rPr>
              <a:t>https://github.com/quantixx/template-presentation</a:t>
            </a:r>
          </a:p>
          <a:p>
            <a:pPr defTabSz="714732">
              <a:defRPr sz="4437"/>
            </a:pPr>
          </a:p>
          <a:p>
            <a:pPr defTabSz="714732">
              <a:defRPr sz="4437"/>
            </a:pPr>
            <a:r>
              <a:t>Open Office, Powerpoint, Reveal.JS… </a:t>
            </a:r>
          </a:p>
        </p:txBody>
      </p:sp>
      <p:sp>
        <p:nvSpPr>
          <p:cNvPr id="2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Roadmap"/>
          <p:cNvSpPr txBox="1"/>
          <p:nvPr>
            <p:ph type="title"/>
          </p:nvPr>
        </p:nvSpPr>
        <p:spPr>
          <a:prstGeom prst="rect">
            <a:avLst/>
          </a:prstGeom>
        </p:spPr>
        <p:txBody>
          <a:bodyPr/>
          <a:lstStyle/>
          <a:p>
            <a:pPr/>
            <a:r>
              <a:t>Roadmap</a:t>
            </a:r>
          </a:p>
        </p:txBody>
      </p:sp>
      <p:sp>
        <p:nvSpPr>
          <p:cNvPr id="181" name="Slide Number"/>
          <p:cNvSpPr txBox="1"/>
          <p:nvPr>
            <p:ph type="sldNum" sz="quarter" idx="2"/>
          </p:nvPr>
        </p:nvSpPr>
        <p:spPr>
          <a:xfrm>
            <a:off x="12027588" y="13019484"/>
            <a:ext cx="310965"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This is a slide without background images.…"/>
          <p:cNvSpPr txBox="1"/>
          <p:nvPr>
            <p:ph type="body" idx="1"/>
          </p:nvPr>
        </p:nvSpPr>
        <p:spPr>
          <a:prstGeom prst="rect">
            <a:avLst/>
          </a:prstGeom>
        </p:spPr>
        <p:txBody>
          <a:bodyPr/>
          <a:lstStyle/>
          <a:p>
            <a:pPr/>
            <a:r>
              <a:t>This is a slide without background images. </a:t>
            </a:r>
          </a:p>
          <a:p>
            <a:pPr/>
            <a:r>
              <a:t>You must load and install 2 Fonts on your system : </a:t>
            </a:r>
          </a:p>
          <a:p>
            <a:pPr marL="1393508" indent="-313508">
              <a:buSzPct val="100000"/>
              <a:buChar char="•"/>
            </a:pPr>
            <a:r>
              <a:t>Montserrat </a:t>
            </a:r>
            <a:r>
              <a:rPr sz="3300"/>
              <a:t>(</a:t>
            </a:r>
            <a:r>
              <a:rPr sz="3300" u="sng">
                <a:hlinkClick r:id="rId2" invalidUrl="" action="" tgtFrame="" tooltip="" history="1" highlightClick="0" endSnd="0"/>
              </a:rPr>
              <a:t>https://www.fontsquirrel.com/fonts/montserrat</a:t>
            </a:r>
            <a:r>
              <a:rPr sz="3300"/>
              <a:t>)</a:t>
            </a:r>
          </a:p>
          <a:p>
            <a:pPr marL="1393508" indent="-313508">
              <a:buSzPct val="100000"/>
              <a:buChar char="•"/>
            </a:pPr>
            <a:r>
              <a:t>Open Sans </a:t>
            </a:r>
            <a:r>
              <a:rPr sz="3300"/>
              <a:t>(</a:t>
            </a:r>
            <a:r>
              <a:rPr sz="3300" u="sng">
                <a:hlinkClick r:id="rId3" invalidUrl="" action="" tgtFrame="" tooltip="" history="1" highlightClick="0" endSnd="0"/>
              </a:rPr>
              <a:t>https://www.fontsquirrel.com/fonts/open-sans</a:t>
            </a:r>
            <a:r>
              <a:rPr sz="3300"/>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Devoxx FR 2021 colors"/>
          <p:cNvSpPr txBox="1"/>
          <p:nvPr>
            <p:ph type="title"/>
          </p:nvPr>
        </p:nvSpPr>
        <p:spPr>
          <a:prstGeom prst="rect">
            <a:avLst/>
          </a:prstGeom>
        </p:spPr>
        <p:txBody>
          <a:bodyPr/>
          <a:lstStyle>
            <a:lvl1pPr defTabSz="805100">
              <a:defRPr sz="10388"/>
            </a:lvl1pPr>
          </a:lstStyle>
          <a:p>
            <a:pPr/>
            <a:r>
              <a:t>Devoxx FR 2021 colors</a:t>
            </a:r>
          </a:p>
        </p:txBody>
      </p:sp>
      <p:sp>
        <p:nvSpPr>
          <p:cNvPr id="185" name="Slide Number"/>
          <p:cNvSpPr txBox="1"/>
          <p:nvPr>
            <p:ph type="sldNum" sz="quarter" idx="2"/>
          </p:nvPr>
        </p:nvSpPr>
        <p:spPr>
          <a:xfrm>
            <a:off x="12027588" y="13019484"/>
            <a:ext cx="310965"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6" name="Please visit https://color.adobe.com/fr/Mon-th%C3%A8me-Color-color-theme-12221805/?…"/>
          <p:cNvSpPr txBox="1"/>
          <p:nvPr>
            <p:ph type="body" idx="1"/>
          </p:nvPr>
        </p:nvSpPr>
        <p:spPr>
          <a:prstGeom prst="rect">
            <a:avLst/>
          </a:prstGeom>
        </p:spPr>
        <p:txBody>
          <a:bodyPr/>
          <a:lstStyle/>
          <a:p>
            <a:pPr/>
            <a:r>
              <a:t>Please visit https://color.adobe.com/fr/Mon-th%C3%A8me-Color-color-theme-12221805/?</a:t>
            </a: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r>
              <a:rPr b="1"/>
              <a:t>/* Devoxx FR 2021 Color Theme Swatches in Hex */</a:t>
            </a: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r>
              <a:rPr b="1"/>
              <a:t>.Devoxx-France-2019-v2-1-hex { color: #323741; }</a:t>
            </a: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r>
              <a:rPr b="1"/>
              <a:t>.Devoxx-France-2019-v2-2-hex { color: #06858C; }</a:t>
            </a: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r>
              <a:rPr b="1"/>
              <a:t>.Devoxx-France-2019-v2-3-hex { color: #36C487; }</a:t>
            </a: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r>
              <a:rPr b="1"/>
              <a:t>.Devoxx-France-2019-v2-4-hex { color: #FFD039; }</a:t>
            </a: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r>
              <a:rPr b="1"/>
              <a:t>.Devoxx-France-2019-v2-5-hex { color: #F47942; }</a:t>
            </a: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endParaRPr b="1"/>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sz="2800">
                <a:latin typeface="Menlo Regular"/>
                <a:ea typeface="Menlo Regular"/>
                <a:cs typeface="Menlo Regular"/>
                <a:sym typeface="Menlo Regular"/>
              </a:defRPr>
            </a:pPr>
            <a:endParaRPr b="1"/>
          </a:p>
          <a:p>
            <a:pPr/>
            <a:endParaRPr b="1"/>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duotone (5).png" descr="duotone (5).png"/>
          <p:cNvPicPr>
            <a:picLocks noChangeAspect="1"/>
          </p:cNvPicPr>
          <p:nvPr>
            <p:ph type="pic" idx="21"/>
          </p:nvPr>
        </p:nvPicPr>
        <p:blipFill>
          <a:blip r:embed="rId2">
            <a:extLst/>
          </a:blip>
          <a:srcRect l="10224" t="0" r="10224" b="0"/>
          <a:stretch>
            <a:fillRect/>
          </a:stretch>
        </p:blipFill>
        <p:spPr>
          <a:xfrm>
            <a:off x="12513468" y="6983015"/>
            <a:ext cx="7500938" cy="5482829"/>
          </a:xfrm>
          <a:prstGeom prst="rect">
            <a:avLst/>
          </a:prstGeom>
        </p:spPr>
      </p:pic>
      <p:pic>
        <p:nvPicPr>
          <p:cNvPr id="189" name="duotone_wave3.png" descr="duotone_wave3.png"/>
          <p:cNvPicPr>
            <a:picLocks noChangeAspect="1"/>
          </p:cNvPicPr>
          <p:nvPr>
            <p:ph type="pic" idx="22"/>
          </p:nvPr>
        </p:nvPicPr>
        <p:blipFill>
          <a:blip r:embed="rId3">
            <a:extLst/>
          </a:blip>
          <a:srcRect l="0" t="25589" r="0" b="25589"/>
          <a:stretch>
            <a:fillRect/>
          </a:stretch>
        </p:blipFill>
        <p:spPr>
          <a:xfrm>
            <a:off x="12513468" y="892968"/>
            <a:ext cx="7500939" cy="5482829"/>
          </a:xfrm>
          <a:prstGeom prst="rect">
            <a:avLst/>
          </a:prstGeom>
        </p:spPr>
      </p:pic>
      <p:pic>
        <p:nvPicPr>
          <p:cNvPr id="190" name="duotone_light.png" descr="duotone_light.png"/>
          <p:cNvPicPr>
            <a:picLocks noChangeAspect="1"/>
          </p:cNvPicPr>
          <p:nvPr>
            <p:ph type="pic" idx="23"/>
          </p:nvPr>
        </p:nvPicPr>
        <p:blipFill>
          <a:blip r:embed="rId4">
            <a:extLst/>
          </a:blip>
          <a:srcRect l="1388" t="0" r="1388" b="0"/>
          <a:stretch>
            <a:fillRect/>
          </a:stretch>
        </p:blipFill>
        <p:spPr>
          <a:xfrm>
            <a:off x="4387453" y="892968"/>
            <a:ext cx="7500938" cy="11572876"/>
          </a:xfrm>
          <a:prstGeom prst="rect">
            <a:avLst/>
          </a:prstGeom>
        </p:spPr>
      </p:pic>
      <p:sp>
        <p:nvSpPr>
          <p:cNvPr id="191" name="Slide Number"/>
          <p:cNvSpPr txBox="1"/>
          <p:nvPr>
            <p:ph type="sldNum" sz="quarter" idx="2"/>
          </p:nvPr>
        </p:nvSpPr>
        <p:spPr>
          <a:xfrm>
            <a:off x="12027588" y="13019484"/>
            <a:ext cx="310965"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Double-click to edit"/>
          <p:cNvSpPr txBox="1"/>
          <p:nvPr>
            <p:ph type="title"/>
          </p:nvPr>
        </p:nvSpPr>
        <p:spPr>
          <a:prstGeom prst="rect">
            <a:avLst/>
          </a:prstGeom>
        </p:spPr>
        <p:txBody>
          <a:bodyPr/>
          <a:lstStyle/>
          <a:p>
            <a:pPr/>
          </a:p>
        </p:txBody>
      </p:sp>
      <p:sp>
        <p:nvSpPr>
          <p:cNvPr id="194" name="Show me shome code !…"/>
          <p:cNvSpPr txBox="1"/>
          <p:nvPr>
            <p:ph type="body" idx="1"/>
          </p:nvPr>
        </p:nvSpPr>
        <p:spPr>
          <a:prstGeom prst="rect">
            <a:avLst/>
          </a:prstGeom>
        </p:spPr>
        <p:txBody>
          <a:bodyPr/>
          <a:lstStyle/>
          <a:p>
            <a:pPr>
              <a:defRPr sz="4200"/>
            </a:pPr>
            <a:r>
              <a:t>Show me shome code ! </a:t>
            </a:r>
          </a:p>
          <a:p>
            <a:pPr>
              <a:defRPr sz="4200"/>
            </a:pPr>
            <a:r>
              <a:t>Try to keep a font size as big as possible. Remember also that too much code on one slide is useless. The audience reads this texte and does not listen to your presentation anymore. Try to split on different slides your presentation.</a:t>
            </a:r>
          </a:p>
          <a:p>
            <a:pPr>
              <a:defRPr sz="4200"/>
            </a:pPr>
            <a:r>
              <a:t>If you show some code : BIG FONT please</a:t>
            </a:r>
          </a:p>
          <a:p>
            <a:pPr>
              <a:defRPr sz="4200"/>
            </a:pPr>
            <a:r>
              <a:t>Ask the audience </a:t>
            </a:r>
            <a:r>
              <a:rPr sz="2200"/>
              <a:t>and confirm that they can read from far far away…</a:t>
            </a:r>
          </a:p>
        </p:txBody>
      </p:sp>
      <p:sp>
        <p:nvSpPr>
          <p:cNvPr id="195" name="Slide Number"/>
          <p:cNvSpPr txBox="1"/>
          <p:nvPr>
            <p:ph type="sldNum" sz="quarter" idx="2"/>
          </p:nvPr>
        </p:nvSpPr>
        <p:spPr>
          <a:xfrm>
            <a:off x="12027588" y="13019484"/>
            <a:ext cx="310965"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ow some code"/>
          <p:cNvSpPr txBox="1"/>
          <p:nvPr>
            <p:ph type="title"/>
          </p:nvPr>
        </p:nvSpPr>
        <p:spPr>
          <a:prstGeom prst="rect">
            <a:avLst/>
          </a:prstGeom>
        </p:spPr>
        <p:txBody>
          <a:bodyPr/>
          <a:lstStyle/>
          <a:p>
            <a:pPr/>
            <a:r>
              <a:t>Show some code</a:t>
            </a:r>
          </a:p>
        </p:txBody>
      </p:sp>
      <p:sp>
        <p:nvSpPr>
          <p:cNvPr id="198" name="Slide Number"/>
          <p:cNvSpPr txBox="1"/>
          <p:nvPr>
            <p:ph type="sldNum" sz="quarter" idx="2"/>
          </p:nvPr>
        </p:nvSpPr>
        <p:spPr>
          <a:xfrm>
            <a:off x="12027588" y="13019484"/>
            <a:ext cx="310965"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Using transparency on font"/>
          <p:cNvSpPr txBox="1"/>
          <p:nvPr>
            <p:ph type="body" idx="1"/>
          </p:nvPr>
        </p:nvSpPr>
        <p:spPr>
          <a:prstGeom prst="rect">
            <a:avLst/>
          </a:prstGeom>
        </p:spPr>
        <p:txBody>
          <a:bodyPr/>
          <a:lstStyle/>
          <a:p>
            <a:pPr/>
            <a:r>
              <a:t>Using transparency on font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tep 1 : add to Redis sorted set"/>
          <p:cNvSpPr txBox="1"/>
          <p:nvPr>
            <p:ph type="title"/>
          </p:nvPr>
        </p:nvSpPr>
        <p:spPr>
          <a:prstGeom prst="rect">
            <a:avLst/>
          </a:prstGeom>
        </p:spPr>
        <p:txBody>
          <a:bodyPr/>
          <a:lstStyle/>
          <a:p>
            <a:pPr/>
            <a:r>
              <a:t>Step 1 : add to Redis sorted set</a:t>
            </a:r>
          </a:p>
        </p:txBody>
      </p:sp>
      <p:sp>
        <p:nvSpPr>
          <p:cNvPr id="202" name="Slide Number"/>
          <p:cNvSpPr txBox="1"/>
          <p:nvPr>
            <p:ph type="sldNum" sz="quarter" idx="2"/>
          </p:nvPr>
        </p:nvSpPr>
        <p:spPr>
          <a:xfrm>
            <a:off x="12027588" y="13019484"/>
            <a:ext cx="310965"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313741">
                    <a:alpha val="12334"/>
                  </a:srgbClr>
                </a:solidFill>
              </a:rPr>
              <a:t>zrange hackers 0 -1</a:t>
            </a:r>
            <a:endParaRPr>
              <a:solidFill>
                <a:srgbClr val="313741">
                  <a:alpha val="12334"/>
                </a:srgb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127.0.0.1:6363[2]&gt; 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127.0.0.1:6363[2]&gt;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Regular"/>
                <a:ea typeface="Menlo Regular"/>
                <a:cs typeface="Menlo Regular"/>
                <a:sym typeface="Menlo Regular"/>
              </a:defRPr>
            </a:pPr>
            <a:r>
              <a:t>1) "Alan turing"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tep 2 : Show the list of Hackers"/>
          <p:cNvSpPr txBox="1"/>
          <p:nvPr>
            <p:ph type="title"/>
          </p:nvPr>
        </p:nvSpPr>
        <p:spPr>
          <a:prstGeom prst="rect">
            <a:avLst/>
          </a:prstGeom>
        </p:spPr>
        <p:txBody>
          <a:bodyPr/>
          <a:lstStyle/>
          <a:p>
            <a:pPr/>
            <a:r>
              <a:t>Step 2 : Show the list of Hackers</a:t>
            </a:r>
          </a:p>
        </p:txBody>
      </p:sp>
      <p:sp>
        <p:nvSpPr>
          <p:cNvPr id="206" name="Slide Number"/>
          <p:cNvSpPr txBox="1"/>
          <p:nvPr>
            <p:ph type="sldNum" sz="quarter" idx="2"/>
          </p:nvPr>
        </p:nvSpPr>
        <p:spPr>
          <a:xfrm>
            <a:off x="12027588" y="13019484"/>
            <a:ext cx="310965" cy="473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 name="127.0.0.1:6363[2]&gt; zadd hackers 1953 &quot;Richard Stallman&quot;…"/>
          <p:cNvSpPr txBox="1"/>
          <p:nvPr>
            <p:ph type="body" idx="1"/>
          </p:nvPr>
        </p:nvSpPr>
        <p:spPr>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6BB884"/>
                </a:solidFill>
              </a:rPr>
              <a:t>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Regular"/>
                <a:ea typeface="Menlo Regular"/>
                <a:cs typeface="Menlo Regular"/>
                <a:sym typeface="Menlo Regular"/>
              </a:defRPr>
            </a:pPr>
            <a:r>
              <a:t>127.0.0.1:6363[2]&gt; </a:t>
            </a:r>
            <a:r>
              <a:rPr>
                <a:solidFill>
                  <a:srgbClr val="FFFFFF">
                    <a:alpha val="0"/>
                  </a:srgbClr>
                </a:solidFill>
              </a:rPr>
              <a:t>zrange hackers 0 -1 withscores</a:t>
            </a:r>
            <a:endParaRPr>
              <a:solidFill>
                <a:srgbClr val="FFFFFF">
                  <a:alpha val="0"/>
                </a:srgb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127.0.0.1:6363[2]&gt;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Regular"/>
                <a:ea typeface="Menlo Regular"/>
                <a:cs typeface="Menlo Regular"/>
                <a:sym typeface="Menlo Regular"/>
              </a:defRPr>
            </a:pPr>
            <a:r>
              <a:t>1) "Alan turing"</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a:ea typeface="Helvetica"/>
        <a:cs typeface="Helvetica"/>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a:ea typeface="Helvetica"/>
        <a:cs typeface="Helvetica"/>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